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304" r:id="rId2"/>
    <p:sldId id="319" r:id="rId3"/>
    <p:sldId id="320" r:id="rId4"/>
    <p:sldId id="321" r:id="rId5"/>
    <p:sldId id="322" r:id="rId6"/>
    <p:sldId id="323" r:id="rId7"/>
    <p:sldId id="324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1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CD8707E-AC56-48D8-B60E-0761BD3A3E6B}">
          <p14:sldIdLst>
            <p14:sldId id="304"/>
            <p14:sldId id="319"/>
            <p14:sldId id="320"/>
            <p14:sldId id="321"/>
            <p14:sldId id="322"/>
            <p14:sldId id="323"/>
            <p14:sldId id="324"/>
          </p14:sldIdLst>
        </p14:section>
        <p14:section name="Druckvorlagen" id="{EC1D60BC-8087-42E4-8DEE-FD65FAE8DAF7}">
          <p14:sldIdLst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8235"/>
    <a:srgbClr val="E2F0D9"/>
    <a:srgbClr val="FFA500"/>
    <a:srgbClr val="FFB93B"/>
    <a:srgbClr val="FFD589"/>
    <a:srgbClr val="FFB2B2"/>
    <a:srgbClr val="FFE9C1"/>
    <a:srgbClr val="FFC865"/>
    <a:srgbClr val="FBD589"/>
    <a:srgbClr val="C6E1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0A8617-5342-4299-8D13-4D962A9BEB09}" v="3" dt="2025-07-08T12:46:10.1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4"/>
    <p:restoredTop sz="94639"/>
  </p:normalViewPr>
  <p:slideViewPr>
    <p:cSldViewPr snapToGrid="0">
      <p:cViewPr varScale="1">
        <p:scale>
          <a:sx n="103" d="100"/>
          <a:sy n="103" d="100"/>
        </p:scale>
        <p:origin x="8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Relationship Id="rId27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gasperi, Tatjana" userId="301bc012-74bc-4582-85e3-4a331c408f39" providerId="ADAL" clId="{890A8617-5342-4299-8D13-4D962A9BEB09}"/>
    <pc:docChg chg="mod">
      <pc:chgData name="Degasperi, Tatjana" userId="301bc012-74bc-4582-85e3-4a331c408f39" providerId="ADAL" clId="{890A8617-5342-4299-8D13-4D962A9BEB09}" dt="2025-07-08T12:46:15.155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51BEA-C714-4AED-9112-4500DB899A85}" type="datetimeFigureOut">
              <a:rPr lang="en-AU" smtClean="0"/>
              <a:t>8/07/2025</a:t>
            </a:fld>
            <a:endParaRPr lang="en-AU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U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39DB4-C640-4EE0-A5E6-22F889456E1C}" type="slidenum">
              <a:rPr lang="en-AU" smtClean="0"/>
              <a:t>‹Nr.›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7002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64ABD-7F6F-CB5C-BB82-49BD8AC5B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17379"/>
            <a:ext cx="9144000" cy="1092584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89A1FF-69B3-5ED1-F08E-06B48DAD6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2F7CC-F5E0-9E58-F49E-0CD0DC11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AFC8-71AF-4FA8-81EA-9CC1D8591C18}" type="datetime1">
              <a:rPr lang="de-AT" smtClean="0"/>
              <a:t>08.07.2025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FC7B56-405B-CEC6-5F70-96042FC7A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32A690-45BC-2082-EF1E-F00BF76E3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 descr="Ein Bild, das Grafiken, Schrift, Grafikdesign, Text enthält.&#10;&#10;Automatisch generierte Beschreibung">
            <a:extLst>
              <a:ext uri="{FF2B5EF4-FFF2-40B4-BE49-F238E27FC236}">
                <a16:creationId xmlns:a16="http://schemas.microsoft.com/office/drawing/2014/main" id="{A980B4CC-8D7F-A554-4EC3-2DE1719F4F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376160" y="1825625"/>
            <a:ext cx="1234440" cy="706755"/>
          </a:xfrm>
          <a:prstGeom prst="rect">
            <a:avLst/>
          </a:prstGeom>
        </p:spPr>
      </p:pic>
      <p:pic>
        <p:nvPicPr>
          <p:cNvPr id="8" name="Grafik 7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82BC6F5F-CAC9-79C0-6347-07C26E381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28825"/>
            <a:ext cx="3634740" cy="51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1940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223D-CB3E-BEA4-08F0-FB556A9E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1F9A8B-94A7-632E-1EA3-65E85F45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1985109-0A2E-F212-F0F2-07023400DE4F}"/>
              </a:ext>
            </a:extLst>
          </p:cNvPr>
          <p:cNvCxnSpPr>
            <a:cxnSpLocks/>
          </p:cNvCxnSpPr>
          <p:nvPr userDrawn="1"/>
        </p:nvCxnSpPr>
        <p:spPr>
          <a:xfrm>
            <a:off x="79513" y="6356350"/>
            <a:ext cx="12016409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6">
            <a:extLst>
              <a:ext uri="{FF2B5EF4-FFF2-40B4-BE49-F238E27FC236}">
                <a16:creationId xmlns:a16="http://schemas.microsoft.com/office/drawing/2014/main" id="{F75EEA99-345C-9BAC-DBEF-480535F95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60C9D91D-6318-29C5-897A-0131B70D60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0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773ED8-578A-EAF3-1031-2E9629BBE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CB653-35AB-42A8-820C-A4395AEC0D50}" type="datetime1">
              <a:rPr lang="de-AT" smtClean="0"/>
              <a:t>08.07.2025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E32D6F-3340-3CE3-4C95-55B977A1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2DD9E9-541E-8FB3-152C-100D02767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3722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1CE185-5458-C32E-F998-3C23CB00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9889F1-8313-4686-9FC8-C59AEB8C1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3E04D-BF2D-0644-EDBB-869B64538C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1594-A142-473C-8999-B68A3E6D610E}" type="datetime1">
              <a:rPr lang="de-AT" smtClean="0"/>
              <a:t>08.07.2025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13F64-D68B-6A33-94F2-1FA989C39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26A613-7E35-9D31-D730-23A8C3B37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337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97CEF-5D78-3E43-978C-073D2115F5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2076" y="3025676"/>
            <a:ext cx="9465924" cy="539457"/>
          </a:xfrm>
        </p:spPr>
        <p:txBody>
          <a:bodyPr>
            <a:normAutofit/>
          </a:bodyPr>
          <a:lstStyle/>
          <a:p>
            <a:r>
              <a:rPr lang="de-AT" sz="3000"/>
              <a:t>Lernstrecke 2: Geld und Finanzinstrumente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7111E99-03BD-708F-D1DE-97A79C2DC8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18260"/>
            <a:ext cx="9144000" cy="1154589"/>
          </a:xfrm>
        </p:spPr>
        <p:txBody>
          <a:bodyPr>
            <a:normAutofit/>
          </a:bodyPr>
          <a:lstStyle/>
          <a:p>
            <a:r>
              <a:rPr lang="de-AT" sz="4900" b="1" dirty="0"/>
              <a:t>Einstiege</a:t>
            </a:r>
          </a:p>
        </p:txBody>
      </p:sp>
    </p:spTree>
    <p:extLst>
      <p:ext uri="{BB962C8B-B14F-4D97-AF65-F5344CB8AC3E}">
        <p14:creationId xmlns:p14="http://schemas.microsoft.com/office/powerpoint/2010/main" val="2661814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09A4CEC-8109-BABC-BEC0-6E62C2A55D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E6FA09C-92AF-CB57-FC30-BC7B70BB7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10</a:t>
            </a:fld>
            <a:endParaRPr lang="de-AT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E62DD229-D184-4B1C-3BBE-DC1EB1CAD8EB}"/>
              </a:ext>
            </a:extLst>
          </p:cNvPr>
          <p:cNvGrpSpPr/>
          <p:nvPr/>
        </p:nvGrpSpPr>
        <p:grpSpPr>
          <a:xfrm>
            <a:off x="886932" y="958702"/>
            <a:ext cx="10418135" cy="4940596"/>
            <a:chOff x="935664" y="1453083"/>
            <a:chExt cx="10418135" cy="1328651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D8FB013C-C870-297C-C8D7-312E6DC8CC23}"/>
                </a:ext>
              </a:extLst>
            </p:cNvPr>
            <p:cNvSpPr/>
            <p:nvPr/>
          </p:nvSpPr>
          <p:spPr>
            <a:xfrm>
              <a:off x="935664" y="1453083"/>
              <a:ext cx="10418135" cy="1328651"/>
            </a:xfrm>
            <a:prstGeom prst="rect">
              <a:avLst/>
            </a:prstGeom>
            <a:solidFill>
              <a:srgbClr val="C1D2B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68CAD7FA-3CC0-882F-E9D3-82D31158E79B}"/>
                </a:ext>
              </a:extLst>
            </p:cNvPr>
            <p:cNvSpPr/>
            <p:nvPr/>
          </p:nvSpPr>
          <p:spPr>
            <a:xfrm>
              <a:off x="1244009" y="1589453"/>
              <a:ext cx="9832039" cy="1026675"/>
            </a:xfrm>
            <a:custGeom>
              <a:avLst/>
              <a:gdLst>
                <a:gd name="connsiteX0" fmla="*/ 0 w 9832039"/>
                <a:gd name="connsiteY0" fmla="*/ 0 h 1026675"/>
                <a:gd name="connsiteX1" fmla="*/ 480035 w 9832039"/>
                <a:gd name="connsiteY1" fmla="*/ 0 h 1026675"/>
                <a:gd name="connsiteX2" fmla="*/ 1255031 w 9832039"/>
                <a:gd name="connsiteY2" fmla="*/ 0 h 1026675"/>
                <a:gd name="connsiteX3" fmla="*/ 1538425 w 9832039"/>
                <a:gd name="connsiteY3" fmla="*/ 0 h 1026675"/>
                <a:gd name="connsiteX4" fmla="*/ 2313421 w 9832039"/>
                <a:gd name="connsiteY4" fmla="*/ 0 h 1026675"/>
                <a:gd name="connsiteX5" fmla="*/ 3088417 w 9832039"/>
                <a:gd name="connsiteY5" fmla="*/ 0 h 1026675"/>
                <a:gd name="connsiteX6" fmla="*/ 3371811 w 9832039"/>
                <a:gd name="connsiteY6" fmla="*/ 0 h 1026675"/>
                <a:gd name="connsiteX7" fmla="*/ 3655205 w 9832039"/>
                <a:gd name="connsiteY7" fmla="*/ 0 h 1026675"/>
                <a:gd name="connsiteX8" fmla="*/ 4233560 w 9832039"/>
                <a:gd name="connsiteY8" fmla="*/ 0 h 1026675"/>
                <a:gd name="connsiteX9" fmla="*/ 4713595 w 9832039"/>
                <a:gd name="connsiteY9" fmla="*/ 0 h 1026675"/>
                <a:gd name="connsiteX10" fmla="*/ 5390271 w 9832039"/>
                <a:gd name="connsiteY10" fmla="*/ 0 h 1026675"/>
                <a:gd name="connsiteX11" fmla="*/ 6066946 w 9832039"/>
                <a:gd name="connsiteY11" fmla="*/ 0 h 1026675"/>
                <a:gd name="connsiteX12" fmla="*/ 6645302 w 9832039"/>
                <a:gd name="connsiteY12" fmla="*/ 0 h 1026675"/>
                <a:gd name="connsiteX13" fmla="*/ 7223657 w 9832039"/>
                <a:gd name="connsiteY13" fmla="*/ 0 h 1026675"/>
                <a:gd name="connsiteX14" fmla="*/ 7802012 w 9832039"/>
                <a:gd name="connsiteY14" fmla="*/ 0 h 1026675"/>
                <a:gd name="connsiteX15" fmla="*/ 8282047 w 9832039"/>
                <a:gd name="connsiteY15" fmla="*/ 0 h 1026675"/>
                <a:gd name="connsiteX16" fmla="*/ 9057043 w 9832039"/>
                <a:gd name="connsiteY16" fmla="*/ 0 h 1026675"/>
                <a:gd name="connsiteX17" fmla="*/ 9832039 w 9832039"/>
                <a:gd name="connsiteY17" fmla="*/ 0 h 1026675"/>
                <a:gd name="connsiteX18" fmla="*/ 9832039 w 9832039"/>
                <a:gd name="connsiteY18" fmla="*/ 523604 h 1026675"/>
                <a:gd name="connsiteX19" fmla="*/ 9832039 w 9832039"/>
                <a:gd name="connsiteY19" fmla="*/ 1026675 h 1026675"/>
                <a:gd name="connsiteX20" fmla="*/ 9253684 w 9832039"/>
                <a:gd name="connsiteY20" fmla="*/ 1026675 h 1026675"/>
                <a:gd name="connsiteX21" fmla="*/ 8773649 w 9832039"/>
                <a:gd name="connsiteY21" fmla="*/ 1026675 h 1026675"/>
                <a:gd name="connsiteX22" fmla="*/ 8195294 w 9832039"/>
                <a:gd name="connsiteY22" fmla="*/ 1026675 h 1026675"/>
                <a:gd name="connsiteX23" fmla="*/ 7813579 w 9832039"/>
                <a:gd name="connsiteY23" fmla="*/ 1026675 h 1026675"/>
                <a:gd name="connsiteX24" fmla="*/ 7333544 w 9832039"/>
                <a:gd name="connsiteY24" fmla="*/ 1026675 h 1026675"/>
                <a:gd name="connsiteX25" fmla="*/ 6951830 w 9832039"/>
                <a:gd name="connsiteY25" fmla="*/ 1026675 h 1026675"/>
                <a:gd name="connsiteX26" fmla="*/ 6668436 w 9832039"/>
                <a:gd name="connsiteY26" fmla="*/ 1026675 h 1026675"/>
                <a:gd name="connsiteX27" fmla="*/ 5991760 w 9832039"/>
                <a:gd name="connsiteY27" fmla="*/ 1026675 h 1026675"/>
                <a:gd name="connsiteX28" fmla="*/ 5216764 w 9832039"/>
                <a:gd name="connsiteY28" fmla="*/ 1026675 h 1026675"/>
                <a:gd name="connsiteX29" fmla="*/ 4540089 w 9832039"/>
                <a:gd name="connsiteY29" fmla="*/ 1026675 h 1026675"/>
                <a:gd name="connsiteX30" fmla="*/ 3765093 w 9832039"/>
                <a:gd name="connsiteY30" fmla="*/ 1026675 h 1026675"/>
                <a:gd name="connsiteX31" fmla="*/ 3186737 w 9832039"/>
                <a:gd name="connsiteY31" fmla="*/ 1026675 h 1026675"/>
                <a:gd name="connsiteX32" fmla="*/ 2805023 w 9832039"/>
                <a:gd name="connsiteY32" fmla="*/ 1026675 h 1026675"/>
                <a:gd name="connsiteX33" fmla="*/ 2423308 w 9832039"/>
                <a:gd name="connsiteY33" fmla="*/ 1026675 h 1026675"/>
                <a:gd name="connsiteX34" fmla="*/ 1844953 w 9832039"/>
                <a:gd name="connsiteY34" fmla="*/ 1026675 h 1026675"/>
                <a:gd name="connsiteX35" fmla="*/ 1463239 w 9832039"/>
                <a:gd name="connsiteY35" fmla="*/ 1026675 h 1026675"/>
                <a:gd name="connsiteX36" fmla="*/ 1179845 w 9832039"/>
                <a:gd name="connsiteY36" fmla="*/ 1026675 h 1026675"/>
                <a:gd name="connsiteX37" fmla="*/ 601489 w 9832039"/>
                <a:gd name="connsiteY37" fmla="*/ 1026675 h 1026675"/>
                <a:gd name="connsiteX38" fmla="*/ 0 w 9832039"/>
                <a:gd name="connsiteY38" fmla="*/ 1026675 h 1026675"/>
                <a:gd name="connsiteX39" fmla="*/ 0 w 9832039"/>
                <a:gd name="connsiteY39" fmla="*/ 503071 h 1026675"/>
                <a:gd name="connsiteX40" fmla="*/ 0 w 9832039"/>
                <a:gd name="connsiteY40" fmla="*/ 0 h 102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9832039" h="1026675" fill="none" extrusionOk="0">
                  <a:moveTo>
                    <a:pt x="0" y="0"/>
                  </a:moveTo>
                  <a:cubicBezTo>
                    <a:pt x="124099" y="-24127"/>
                    <a:pt x="294679" y="40618"/>
                    <a:pt x="480035" y="0"/>
                  </a:cubicBezTo>
                  <a:cubicBezTo>
                    <a:pt x="665391" y="-40618"/>
                    <a:pt x="891683" y="8682"/>
                    <a:pt x="1255031" y="0"/>
                  </a:cubicBezTo>
                  <a:cubicBezTo>
                    <a:pt x="1618379" y="-8682"/>
                    <a:pt x="1463356" y="21649"/>
                    <a:pt x="1538425" y="0"/>
                  </a:cubicBezTo>
                  <a:cubicBezTo>
                    <a:pt x="1613494" y="-21649"/>
                    <a:pt x="2113624" y="89240"/>
                    <a:pt x="2313421" y="0"/>
                  </a:cubicBezTo>
                  <a:cubicBezTo>
                    <a:pt x="2513218" y="-89240"/>
                    <a:pt x="2796382" y="76970"/>
                    <a:pt x="3088417" y="0"/>
                  </a:cubicBezTo>
                  <a:cubicBezTo>
                    <a:pt x="3380452" y="-76970"/>
                    <a:pt x="3265708" y="25452"/>
                    <a:pt x="3371811" y="0"/>
                  </a:cubicBezTo>
                  <a:cubicBezTo>
                    <a:pt x="3477914" y="-25452"/>
                    <a:pt x="3574439" y="11875"/>
                    <a:pt x="3655205" y="0"/>
                  </a:cubicBezTo>
                  <a:cubicBezTo>
                    <a:pt x="3735971" y="-11875"/>
                    <a:pt x="4029446" y="51663"/>
                    <a:pt x="4233560" y="0"/>
                  </a:cubicBezTo>
                  <a:cubicBezTo>
                    <a:pt x="4437674" y="-51663"/>
                    <a:pt x="4571464" y="44557"/>
                    <a:pt x="4713595" y="0"/>
                  </a:cubicBezTo>
                  <a:cubicBezTo>
                    <a:pt x="4855726" y="-44557"/>
                    <a:pt x="5074250" y="14086"/>
                    <a:pt x="5390271" y="0"/>
                  </a:cubicBezTo>
                  <a:cubicBezTo>
                    <a:pt x="5706292" y="-14086"/>
                    <a:pt x="5859604" y="54947"/>
                    <a:pt x="6066946" y="0"/>
                  </a:cubicBezTo>
                  <a:cubicBezTo>
                    <a:pt x="6274288" y="-54947"/>
                    <a:pt x="6363776" y="67306"/>
                    <a:pt x="6645302" y="0"/>
                  </a:cubicBezTo>
                  <a:cubicBezTo>
                    <a:pt x="6926828" y="-67306"/>
                    <a:pt x="6955680" y="14356"/>
                    <a:pt x="7223657" y="0"/>
                  </a:cubicBezTo>
                  <a:cubicBezTo>
                    <a:pt x="7491634" y="-14356"/>
                    <a:pt x="7556190" y="18443"/>
                    <a:pt x="7802012" y="0"/>
                  </a:cubicBezTo>
                  <a:cubicBezTo>
                    <a:pt x="8047834" y="-18443"/>
                    <a:pt x="8113533" y="6897"/>
                    <a:pt x="8282047" y="0"/>
                  </a:cubicBezTo>
                  <a:cubicBezTo>
                    <a:pt x="8450562" y="-6897"/>
                    <a:pt x="8736004" y="38786"/>
                    <a:pt x="9057043" y="0"/>
                  </a:cubicBezTo>
                  <a:cubicBezTo>
                    <a:pt x="9378082" y="-38786"/>
                    <a:pt x="9445130" y="74218"/>
                    <a:pt x="9832039" y="0"/>
                  </a:cubicBezTo>
                  <a:cubicBezTo>
                    <a:pt x="9835604" y="114025"/>
                    <a:pt x="9798331" y="310219"/>
                    <a:pt x="9832039" y="523604"/>
                  </a:cubicBezTo>
                  <a:cubicBezTo>
                    <a:pt x="9865747" y="736989"/>
                    <a:pt x="9790628" y="828727"/>
                    <a:pt x="9832039" y="1026675"/>
                  </a:cubicBezTo>
                  <a:cubicBezTo>
                    <a:pt x="9665470" y="1059805"/>
                    <a:pt x="9439280" y="980376"/>
                    <a:pt x="9253684" y="1026675"/>
                  </a:cubicBezTo>
                  <a:cubicBezTo>
                    <a:pt x="9068088" y="1072974"/>
                    <a:pt x="9000362" y="1002846"/>
                    <a:pt x="8773649" y="1026675"/>
                  </a:cubicBezTo>
                  <a:cubicBezTo>
                    <a:pt x="8546937" y="1050504"/>
                    <a:pt x="8419678" y="1019649"/>
                    <a:pt x="8195294" y="1026675"/>
                  </a:cubicBezTo>
                  <a:cubicBezTo>
                    <a:pt x="7970910" y="1033701"/>
                    <a:pt x="7929571" y="984766"/>
                    <a:pt x="7813579" y="1026675"/>
                  </a:cubicBezTo>
                  <a:cubicBezTo>
                    <a:pt x="7697587" y="1068584"/>
                    <a:pt x="7488059" y="995455"/>
                    <a:pt x="7333544" y="1026675"/>
                  </a:cubicBezTo>
                  <a:cubicBezTo>
                    <a:pt x="7179030" y="1057895"/>
                    <a:pt x="7028905" y="1020541"/>
                    <a:pt x="6951830" y="1026675"/>
                  </a:cubicBezTo>
                  <a:cubicBezTo>
                    <a:pt x="6874755" y="1032809"/>
                    <a:pt x="6749568" y="1026541"/>
                    <a:pt x="6668436" y="1026675"/>
                  </a:cubicBezTo>
                  <a:cubicBezTo>
                    <a:pt x="6587304" y="1026809"/>
                    <a:pt x="6284533" y="963187"/>
                    <a:pt x="5991760" y="1026675"/>
                  </a:cubicBezTo>
                  <a:cubicBezTo>
                    <a:pt x="5698987" y="1090163"/>
                    <a:pt x="5476663" y="1018984"/>
                    <a:pt x="5216764" y="1026675"/>
                  </a:cubicBezTo>
                  <a:cubicBezTo>
                    <a:pt x="4956865" y="1034366"/>
                    <a:pt x="4771625" y="964693"/>
                    <a:pt x="4540089" y="1026675"/>
                  </a:cubicBezTo>
                  <a:cubicBezTo>
                    <a:pt x="4308554" y="1088657"/>
                    <a:pt x="3931681" y="1000501"/>
                    <a:pt x="3765093" y="1026675"/>
                  </a:cubicBezTo>
                  <a:cubicBezTo>
                    <a:pt x="3598505" y="1052849"/>
                    <a:pt x="3333100" y="1005816"/>
                    <a:pt x="3186737" y="1026675"/>
                  </a:cubicBezTo>
                  <a:cubicBezTo>
                    <a:pt x="3040374" y="1047534"/>
                    <a:pt x="2913677" y="1011248"/>
                    <a:pt x="2805023" y="1026675"/>
                  </a:cubicBezTo>
                  <a:cubicBezTo>
                    <a:pt x="2696369" y="1042102"/>
                    <a:pt x="2525531" y="1012066"/>
                    <a:pt x="2423308" y="1026675"/>
                  </a:cubicBezTo>
                  <a:cubicBezTo>
                    <a:pt x="2321085" y="1041284"/>
                    <a:pt x="1996693" y="986729"/>
                    <a:pt x="1844953" y="1026675"/>
                  </a:cubicBezTo>
                  <a:cubicBezTo>
                    <a:pt x="1693214" y="1066621"/>
                    <a:pt x="1618514" y="1020212"/>
                    <a:pt x="1463239" y="1026675"/>
                  </a:cubicBezTo>
                  <a:cubicBezTo>
                    <a:pt x="1307964" y="1033138"/>
                    <a:pt x="1236733" y="1022460"/>
                    <a:pt x="1179845" y="1026675"/>
                  </a:cubicBezTo>
                  <a:cubicBezTo>
                    <a:pt x="1122957" y="1030890"/>
                    <a:pt x="865115" y="1015449"/>
                    <a:pt x="601489" y="1026675"/>
                  </a:cubicBezTo>
                  <a:cubicBezTo>
                    <a:pt x="337863" y="1037901"/>
                    <a:pt x="135406" y="997778"/>
                    <a:pt x="0" y="1026675"/>
                  </a:cubicBezTo>
                  <a:cubicBezTo>
                    <a:pt x="-15057" y="852762"/>
                    <a:pt x="58740" y="632801"/>
                    <a:pt x="0" y="503071"/>
                  </a:cubicBezTo>
                  <a:cubicBezTo>
                    <a:pt x="-58740" y="373341"/>
                    <a:pt x="26530" y="121477"/>
                    <a:pt x="0" y="0"/>
                  </a:cubicBezTo>
                  <a:close/>
                </a:path>
                <a:path w="9832039" h="1026675" stroke="0" extrusionOk="0">
                  <a:moveTo>
                    <a:pt x="0" y="0"/>
                  </a:moveTo>
                  <a:cubicBezTo>
                    <a:pt x="254111" y="-55700"/>
                    <a:pt x="419677" y="38936"/>
                    <a:pt x="676676" y="0"/>
                  </a:cubicBezTo>
                  <a:cubicBezTo>
                    <a:pt x="933675" y="-38936"/>
                    <a:pt x="1118459" y="45919"/>
                    <a:pt x="1353351" y="0"/>
                  </a:cubicBezTo>
                  <a:cubicBezTo>
                    <a:pt x="1588244" y="-45919"/>
                    <a:pt x="1505875" y="20854"/>
                    <a:pt x="1636745" y="0"/>
                  </a:cubicBezTo>
                  <a:cubicBezTo>
                    <a:pt x="1767615" y="-20854"/>
                    <a:pt x="2135527" y="51390"/>
                    <a:pt x="2411741" y="0"/>
                  </a:cubicBezTo>
                  <a:cubicBezTo>
                    <a:pt x="2687955" y="-51390"/>
                    <a:pt x="2732885" y="9564"/>
                    <a:pt x="2891776" y="0"/>
                  </a:cubicBezTo>
                  <a:cubicBezTo>
                    <a:pt x="3050667" y="-9564"/>
                    <a:pt x="3263467" y="48786"/>
                    <a:pt x="3371811" y="0"/>
                  </a:cubicBezTo>
                  <a:cubicBezTo>
                    <a:pt x="3480156" y="-48786"/>
                    <a:pt x="3744427" y="52653"/>
                    <a:pt x="3851846" y="0"/>
                  </a:cubicBezTo>
                  <a:cubicBezTo>
                    <a:pt x="3959265" y="-52653"/>
                    <a:pt x="4332073" y="50198"/>
                    <a:pt x="4528521" y="0"/>
                  </a:cubicBezTo>
                  <a:cubicBezTo>
                    <a:pt x="4724969" y="-50198"/>
                    <a:pt x="4737765" y="41745"/>
                    <a:pt x="4910236" y="0"/>
                  </a:cubicBezTo>
                  <a:cubicBezTo>
                    <a:pt x="5082708" y="-41745"/>
                    <a:pt x="5255695" y="21832"/>
                    <a:pt x="5390271" y="0"/>
                  </a:cubicBezTo>
                  <a:cubicBezTo>
                    <a:pt x="5524847" y="-21832"/>
                    <a:pt x="5981001" y="40325"/>
                    <a:pt x="6165267" y="0"/>
                  </a:cubicBezTo>
                  <a:cubicBezTo>
                    <a:pt x="6349533" y="-40325"/>
                    <a:pt x="6342041" y="3628"/>
                    <a:pt x="6448661" y="0"/>
                  </a:cubicBezTo>
                  <a:cubicBezTo>
                    <a:pt x="6555281" y="-3628"/>
                    <a:pt x="6850834" y="58898"/>
                    <a:pt x="7027016" y="0"/>
                  </a:cubicBezTo>
                  <a:cubicBezTo>
                    <a:pt x="7203199" y="-58898"/>
                    <a:pt x="7303916" y="36458"/>
                    <a:pt x="7408731" y="0"/>
                  </a:cubicBezTo>
                  <a:cubicBezTo>
                    <a:pt x="7513547" y="-36458"/>
                    <a:pt x="7674729" y="12677"/>
                    <a:pt x="7888765" y="0"/>
                  </a:cubicBezTo>
                  <a:cubicBezTo>
                    <a:pt x="8102801" y="-12677"/>
                    <a:pt x="8084365" y="2239"/>
                    <a:pt x="8172159" y="0"/>
                  </a:cubicBezTo>
                  <a:cubicBezTo>
                    <a:pt x="8259953" y="-2239"/>
                    <a:pt x="8613441" y="48615"/>
                    <a:pt x="8750515" y="0"/>
                  </a:cubicBezTo>
                  <a:cubicBezTo>
                    <a:pt x="8887589" y="-48615"/>
                    <a:pt x="8921739" y="15573"/>
                    <a:pt x="9033909" y="0"/>
                  </a:cubicBezTo>
                  <a:cubicBezTo>
                    <a:pt x="9146079" y="-15573"/>
                    <a:pt x="9176588" y="21322"/>
                    <a:pt x="9317303" y="0"/>
                  </a:cubicBezTo>
                  <a:cubicBezTo>
                    <a:pt x="9458018" y="-21322"/>
                    <a:pt x="9725078" y="22840"/>
                    <a:pt x="9832039" y="0"/>
                  </a:cubicBezTo>
                  <a:cubicBezTo>
                    <a:pt x="9855823" y="102120"/>
                    <a:pt x="9777795" y="335473"/>
                    <a:pt x="9832039" y="503071"/>
                  </a:cubicBezTo>
                  <a:cubicBezTo>
                    <a:pt x="9886283" y="670669"/>
                    <a:pt x="9789188" y="920069"/>
                    <a:pt x="9832039" y="1026675"/>
                  </a:cubicBezTo>
                  <a:cubicBezTo>
                    <a:pt x="9640569" y="1060844"/>
                    <a:pt x="9569396" y="1009924"/>
                    <a:pt x="9352004" y="1026675"/>
                  </a:cubicBezTo>
                  <a:cubicBezTo>
                    <a:pt x="9134613" y="1043426"/>
                    <a:pt x="9062943" y="1006074"/>
                    <a:pt x="8871969" y="1026675"/>
                  </a:cubicBezTo>
                  <a:cubicBezTo>
                    <a:pt x="8680995" y="1047276"/>
                    <a:pt x="8570810" y="997795"/>
                    <a:pt x="8490255" y="1026675"/>
                  </a:cubicBezTo>
                  <a:cubicBezTo>
                    <a:pt x="8409700" y="1055555"/>
                    <a:pt x="8045032" y="979831"/>
                    <a:pt x="7813579" y="1026675"/>
                  </a:cubicBezTo>
                  <a:cubicBezTo>
                    <a:pt x="7582126" y="1073519"/>
                    <a:pt x="7286422" y="973472"/>
                    <a:pt x="7136904" y="1026675"/>
                  </a:cubicBezTo>
                  <a:cubicBezTo>
                    <a:pt x="6987387" y="1079878"/>
                    <a:pt x="6673668" y="1010278"/>
                    <a:pt x="6361908" y="1026675"/>
                  </a:cubicBezTo>
                  <a:cubicBezTo>
                    <a:pt x="6050148" y="1043072"/>
                    <a:pt x="5885654" y="1017416"/>
                    <a:pt x="5685232" y="1026675"/>
                  </a:cubicBezTo>
                  <a:cubicBezTo>
                    <a:pt x="5484810" y="1035934"/>
                    <a:pt x="5212090" y="960755"/>
                    <a:pt x="4910236" y="1026675"/>
                  </a:cubicBezTo>
                  <a:cubicBezTo>
                    <a:pt x="4608382" y="1092595"/>
                    <a:pt x="4386812" y="989586"/>
                    <a:pt x="4233560" y="1026675"/>
                  </a:cubicBezTo>
                  <a:cubicBezTo>
                    <a:pt x="4080308" y="1063764"/>
                    <a:pt x="4028669" y="987756"/>
                    <a:pt x="3851846" y="1026675"/>
                  </a:cubicBezTo>
                  <a:cubicBezTo>
                    <a:pt x="3675023" y="1065594"/>
                    <a:pt x="3636284" y="1021958"/>
                    <a:pt x="3568452" y="1026675"/>
                  </a:cubicBezTo>
                  <a:cubicBezTo>
                    <a:pt x="3500620" y="1031392"/>
                    <a:pt x="3287900" y="1022605"/>
                    <a:pt x="3186737" y="1026675"/>
                  </a:cubicBezTo>
                  <a:cubicBezTo>
                    <a:pt x="3085575" y="1030745"/>
                    <a:pt x="2816553" y="984427"/>
                    <a:pt x="2510062" y="1026675"/>
                  </a:cubicBezTo>
                  <a:cubicBezTo>
                    <a:pt x="2203572" y="1068923"/>
                    <a:pt x="2314948" y="1000734"/>
                    <a:pt x="2226668" y="1026675"/>
                  </a:cubicBezTo>
                  <a:cubicBezTo>
                    <a:pt x="2138388" y="1052616"/>
                    <a:pt x="1883060" y="986014"/>
                    <a:pt x="1648312" y="1026675"/>
                  </a:cubicBezTo>
                  <a:cubicBezTo>
                    <a:pt x="1413564" y="1067336"/>
                    <a:pt x="1417435" y="1026446"/>
                    <a:pt x="1266598" y="1026675"/>
                  </a:cubicBezTo>
                  <a:cubicBezTo>
                    <a:pt x="1115761" y="1026904"/>
                    <a:pt x="910515" y="1025103"/>
                    <a:pt x="688243" y="1026675"/>
                  </a:cubicBezTo>
                  <a:cubicBezTo>
                    <a:pt x="465972" y="1028247"/>
                    <a:pt x="230740" y="1007864"/>
                    <a:pt x="0" y="1026675"/>
                  </a:cubicBezTo>
                  <a:cubicBezTo>
                    <a:pt x="-50245" y="795644"/>
                    <a:pt x="47865" y="730914"/>
                    <a:pt x="0" y="513338"/>
                  </a:cubicBezTo>
                  <a:cubicBezTo>
                    <a:pt x="-47865" y="295762"/>
                    <a:pt x="284" y="15952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400" b="1" dirty="0">
                  <a:solidFill>
                    <a:schemeClr val="tx1"/>
                  </a:solidFill>
                </a:rPr>
                <a:t>Geld verdirbt den Charakter.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5912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E8069A93-C464-4751-F647-8BA49A9741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FBDBD95-5F7C-3590-D244-0A5417C16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11</a:t>
            </a:fld>
            <a:endParaRPr lang="de-AT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687E67DD-4696-395C-F7F2-7E5E2FC9CEE4}"/>
              </a:ext>
            </a:extLst>
          </p:cNvPr>
          <p:cNvGrpSpPr/>
          <p:nvPr/>
        </p:nvGrpSpPr>
        <p:grpSpPr>
          <a:xfrm>
            <a:off x="886932" y="958702"/>
            <a:ext cx="10418135" cy="4940596"/>
            <a:chOff x="935664" y="1453083"/>
            <a:chExt cx="10418135" cy="1328651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534C18A3-EB5B-ABB9-DDF4-4EAD16D7D32A}"/>
                </a:ext>
              </a:extLst>
            </p:cNvPr>
            <p:cNvSpPr/>
            <p:nvPr/>
          </p:nvSpPr>
          <p:spPr>
            <a:xfrm>
              <a:off x="935664" y="1453083"/>
              <a:ext cx="10418135" cy="1328651"/>
            </a:xfrm>
            <a:prstGeom prst="rect">
              <a:avLst/>
            </a:prstGeom>
            <a:solidFill>
              <a:srgbClr val="C1D2B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A91C763C-F89B-A62F-9F8A-482B8D1BF256}"/>
                </a:ext>
              </a:extLst>
            </p:cNvPr>
            <p:cNvSpPr/>
            <p:nvPr/>
          </p:nvSpPr>
          <p:spPr>
            <a:xfrm>
              <a:off x="1244009" y="1589453"/>
              <a:ext cx="9832039" cy="1026675"/>
            </a:xfrm>
            <a:custGeom>
              <a:avLst/>
              <a:gdLst>
                <a:gd name="connsiteX0" fmla="*/ 0 w 9832039"/>
                <a:gd name="connsiteY0" fmla="*/ 0 h 1026675"/>
                <a:gd name="connsiteX1" fmla="*/ 480035 w 9832039"/>
                <a:gd name="connsiteY1" fmla="*/ 0 h 1026675"/>
                <a:gd name="connsiteX2" fmla="*/ 1255031 w 9832039"/>
                <a:gd name="connsiteY2" fmla="*/ 0 h 1026675"/>
                <a:gd name="connsiteX3" fmla="*/ 1538425 w 9832039"/>
                <a:gd name="connsiteY3" fmla="*/ 0 h 1026675"/>
                <a:gd name="connsiteX4" fmla="*/ 2313421 w 9832039"/>
                <a:gd name="connsiteY4" fmla="*/ 0 h 1026675"/>
                <a:gd name="connsiteX5" fmla="*/ 3088417 w 9832039"/>
                <a:gd name="connsiteY5" fmla="*/ 0 h 1026675"/>
                <a:gd name="connsiteX6" fmla="*/ 3371811 w 9832039"/>
                <a:gd name="connsiteY6" fmla="*/ 0 h 1026675"/>
                <a:gd name="connsiteX7" fmla="*/ 3655205 w 9832039"/>
                <a:gd name="connsiteY7" fmla="*/ 0 h 1026675"/>
                <a:gd name="connsiteX8" fmla="*/ 4233560 w 9832039"/>
                <a:gd name="connsiteY8" fmla="*/ 0 h 1026675"/>
                <a:gd name="connsiteX9" fmla="*/ 4713595 w 9832039"/>
                <a:gd name="connsiteY9" fmla="*/ 0 h 1026675"/>
                <a:gd name="connsiteX10" fmla="*/ 5390271 w 9832039"/>
                <a:gd name="connsiteY10" fmla="*/ 0 h 1026675"/>
                <a:gd name="connsiteX11" fmla="*/ 6066946 w 9832039"/>
                <a:gd name="connsiteY11" fmla="*/ 0 h 1026675"/>
                <a:gd name="connsiteX12" fmla="*/ 6645302 w 9832039"/>
                <a:gd name="connsiteY12" fmla="*/ 0 h 1026675"/>
                <a:gd name="connsiteX13" fmla="*/ 7223657 w 9832039"/>
                <a:gd name="connsiteY13" fmla="*/ 0 h 1026675"/>
                <a:gd name="connsiteX14" fmla="*/ 7802012 w 9832039"/>
                <a:gd name="connsiteY14" fmla="*/ 0 h 1026675"/>
                <a:gd name="connsiteX15" fmla="*/ 8282047 w 9832039"/>
                <a:gd name="connsiteY15" fmla="*/ 0 h 1026675"/>
                <a:gd name="connsiteX16" fmla="*/ 9057043 w 9832039"/>
                <a:gd name="connsiteY16" fmla="*/ 0 h 1026675"/>
                <a:gd name="connsiteX17" fmla="*/ 9832039 w 9832039"/>
                <a:gd name="connsiteY17" fmla="*/ 0 h 1026675"/>
                <a:gd name="connsiteX18" fmla="*/ 9832039 w 9832039"/>
                <a:gd name="connsiteY18" fmla="*/ 523604 h 1026675"/>
                <a:gd name="connsiteX19" fmla="*/ 9832039 w 9832039"/>
                <a:gd name="connsiteY19" fmla="*/ 1026675 h 1026675"/>
                <a:gd name="connsiteX20" fmla="*/ 9253684 w 9832039"/>
                <a:gd name="connsiteY20" fmla="*/ 1026675 h 1026675"/>
                <a:gd name="connsiteX21" fmla="*/ 8773649 w 9832039"/>
                <a:gd name="connsiteY21" fmla="*/ 1026675 h 1026675"/>
                <a:gd name="connsiteX22" fmla="*/ 8195294 w 9832039"/>
                <a:gd name="connsiteY22" fmla="*/ 1026675 h 1026675"/>
                <a:gd name="connsiteX23" fmla="*/ 7813579 w 9832039"/>
                <a:gd name="connsiteY23" fmla="*/ 1026675 h 1026675"/>
                <a:gd name="connsiteX24" fmla="*/ 7333544 w 9832039"/>
                <a:gd name="connsiteY24" fmla="*/ 1026675 h 1026675"/>
                <a:gd name="connsiteX25" fmla="*/ 6951830 w 9832039"/>
                <a:gd name="connsiteY25" fmla="*/ 1026675 h 1026675"/>
                <a:gd name="connsiteX26" fmla="*/ 6668436 w 9832039"/>
                <a:gd name="connsiteY26" fmla="*/ 1026675 h 1026675"/>
                <a:gd name="connsiteX27" fmla="*/ 5991760 w 9832039"/>
                <a:gd name="connsiteY27" fmla="*/ 1026675 h 1026675"/>
                <a:gd name="connsiteX28" fmla="*/ 5216764 w 9832039"/>
                <a:gd name="connsiteY28" fmla="*/ 1026675 h 1026675"/>
                <a:gd name="connsiteX29" fmla="*/ 4540089 w 9832039"/>
                <a:gd name="connsiteY29" fmla="*/ 1026675 h 1026675"/>
                <a:gd name="connsiteX30" fmla="*/ 3765093 w 9832039"/>
                <a:gd name="connsiteY30" fmla="*/ 1026675 h 1026675"/>
                <a:gd name="connsiteX31" fmla="*/ 3186737 w 9832039"/>
                <a:gd name="connsiteY31" fmla="*/ 1026675 h 1026675"/>
                <a:gd name="connsiteX32" fmla="*/ 2805023 w 9832039"/>
                <a:gd name="connsiteY32" fmla="*/ 1026675 h 1026675"/>
                <a:gd name="connsiteX33" fmla="*/ 2423308 w 9832039"/>
                <a:gd name="connsiteY33" fmla="*/ 1026675 h 1026675"/>
                <a:gd name="connsiteX34" fmla="*/ 1844953 w 9832039"/>
                <a:gd name="connsiteY34" fmla="*/ 1026675 h 1026675"/>
                <a:gd name="connsiteX35" fmla="*/ 1463239 w 9832039"/>
                <a:gd name="connsiteY35" fmla="*/ 1026675 h 1026675"/>
                <a:gd name="connsiteX36" fmla="*/ 1179845 w 9832039"/>
                <a:gd name="connsiteY36" fmla="*/ 1026675 h 1026675"/>
                <a:gd name="connsiteX37" fmla="*/ 601489 w 9832039"/>
                <a:gd name="connsiteY37" fmla="*/ 1026675 h 1026675"/>
                <a:gd name="connsiteX38" fmla="*/ 0 w 9832039"/>
                <a:gd name="connsiteY38" fmla="*/ 1026675 h 1026675"/>
                <a:gd name="connsiteX39" fmla="*/ 0 w 9832039"/>
                <a:gd name="connsiteY39" fmla="*/ 503071 h 1026675"/>
                <a:gd name="connsiteX40" fmla="*/ 0 w 9832039"/>
                <a:gd name="connsiteY40" fmla="*/ 0 h 102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9832039" h="1026675" fill="none" extrusionOk="0">
                  <a:moveTo>
                    <a:pt x="0" y="0"/>
                  </a:moveTo>
                  <a:cubicBezTo>
                    <a:pt x="124099" y="-24127"/>
                    <a:pt x="294679" y="40618"/>
                    <a:pt x="480035" y="0"/>
                  </a:cubicBezTo>
                  <a:cubicBezTo>
                    <a:pt x="665391" y="-40618"/>
                    <a:pt x="891683" y="8682"/>
                    <a:pt x="1255031" y="0"/>
                  </a:cubicBezTo>
                  <a:cubicBezTo>
                    <a:pt x="1618379" y="-8682"/>
                    <a:pt x="1463356" y="21649"/>
                    <a:pt x="1538425" y="0"/>
                  </a:cubicBezTo>
                  <a:cubicBezTo>
                    <a:pt x="1613494" y="-21649"/>
                    <a:pt x="2113624" y="89240"/>
                    <a:pt x="2313421" y="0"/>
                  </a:cubicBezTo>
                  <a:cubicBezTo>
                    <a:pt x="2513218" y="-89240"/>
                    <a:pt x="2796382" y="76970"/>
                    <a:pt x="3088417" y="0"/>
                  </a:cubicBezTo>
                  <a:cubicBezTo>
                    <a:pt x="3380452" y="-76970"/>
                    <a:pt x="3265708" y="25452"/>
                    <a:pt x="3371811" y="0"/>
                  </a:cubicBezTo>
                  <a:cubicBezTo>
                    <a:pt x="3477914" y="-25452"/>
                    <a:pt x="3574439" y="11875"/>
                    <a:pt x="3655205" y="0"/>
                  </a:cubicBezTo>
                  <a:cubicBezTo>
                    <a:pt x="3735971" y="-11875"/>
                    <a:pt x="4029446" y="51663"/>
                    <a:pt x="4233560" y="0"/>
                  </a:cubicBezTo>
                  <a:cubicBezTo>
                    <a:pt x="4437674" y="-51663"/>
                    <a:pt x="4571464" y="44557"/>
                    <a:pt x="4713595" y="0"/>
                  </a:cubicBezTo>
                  <a:cubicBezTo>
                    <a:pt x="4855726" y="-44557"/>
                    <a:pt x="5074250" y="14086"/>
                    <a:pt x="5390271" y="0"/>
                  </a:cubicBezTo>
                  <a:cubicBezTo>
                    <a:pt x="5706292" y="-14086"/>
                    <a:pt x="5859604" y="54947"/>
                    <a:pt x="6066946" y="0"/>
                  </a:cubicBezTo>
                  <a:cubicBezTo>
                    <a:pt x="6274288" y="-54947"/>
                    <a:pt x="6363776" y="67306"/>
                    <a:pt x="6645302" y="0"/>
                  </a:cubicBezTo>
                  <a:cubicBezTo>
                    <a:pt x="6926828" y="-67306"/>
                    <a:pt x="6955680" y="14356"/>
                    <a:pt x="7223657" y="0"/>
                  </a:cubicBezTo>
                  <a:cubicBezTo>
                    <a:pt x="7491634" y="-14356"/>
                    <a:pt x="7556190" y="18443"/>
                    <a:pt x="7802012" y="0"/>
                  </a:cubicBezTo>
                  <a:cubicBezTo>
                    <a:pt x="8047834" y="-18443"/>
                    <a:pt x="8113533" y="6897"/>
                    <a:pt x="8282047" y="0"/>
                  </a:cubicBezTo>
                  <a:cubicBezTo>
                    <a:pt x="8450562" y="-6897"/>
                    <a:pt x="8736004" y="38786"/>
                    <a:pt x="9057043" y="0"/>
                  </a:cubicBezTo>
                  <a:cubicBezTo>
                    <a:pt x="9378082" y="-38786"/>
                    <a:pt x="9445130" y="74218"/>
                    <a:pt x="9832039" y="0"/>
                  </a:cubicBezTo>
                  <a:cubicBezTo>
                    <a:pt x="9835604" y="114025"/>
                    <a:pt x="9798331" y="310219"/>
                    <a:pt x="9832039" y="523604"/>
                  </a:cubicBezTo>
                  <a:cubicBezTo>
                    <a:pt x="9865747" y="736989"/>
                    <a:pt x="9790628" y="828727"/>
                    <a:pt x="9832039" y="1026675"/>
                  </a:cubicBezTo>
                  <a:cubicBezTo>
                    <a:pt x="9665470" y="1059805"/>
                    <a:pt x="9439280" y="980376"/>
                    <a:pt x="9253684" y="1026675"/>
                  </a:cubicBezTo>
                  <a:cubicBezTo>
                    <a:pt x="9068088" y="1072974"/>
                    <a:pt x="9000362" y="1002846"/>
                    <a:pt x="8773649" y="1026675"/>
                  </a:cubicBezTo>
                  <a:cubicBezTo>
                    <a:pt x="8546937" y="1050504"/>
                    <a:pt x="8419678" y="1019649"/>
                    <a:pt x="8195294" y="1026675"/>
                  </a:cubicBezTo>
                  <a:cubicBezTo>
                    <a:pt x="7970910" y="1033701"/>
                    <a:pt x="7929571" y="984766"/>
                    <a:pt x="7813579" y="1026675"/>
                  </a:cubicBezTo>
                  <a:cubicBezTo>
                    <a:pt x="7697587" y="1068584"/>
                    <a:pt x="7488059" y="995455"/>
                    <a:pt x="7333544" y="1026675"/>
                  </a:cubicBezTo>
                  <a:cubicBezTo>
                    <a:pt x="7179030" y="1057895"/>
                    <a:pt x="7028905" y="1020541"/>
                    <a:pt x="6951830" y="1026675"/>
                  </a:cubicBezTo>
                  <a:cubicBezTo>
                    <a:pt x="6874755" y="1032809"/>
                    <a:pt x="6749568" y="1026541"/>
                    <a:pt x="6668436" y="1026675"/>
                  </a:cubicBezTo>
                  <a:cubicBezTo>
                    <a:pt x="6587304" y="1026809"/>
                    <a:pt x="6284533" y="963187"/>
                    <a:pt x="5991760" y="1026675"/>
                  </a:cubicBezTo>
                  <a:cubicBezTo>
                    <a:pt x="5698987" y="1090163"/>
                    <a:pt x="5476663" y="1018984"/>
                    <a:pt x="5216764" y="1026675"/>
                  </a:cubicBezTo>
                  <a:cubicBezTo>
                    <a:pt x="4956865" y="1034366"/>
                    <a:pt x="4771625" y="964693"/>
                    <a:pt x="4540089" y="1026675"/>
                  </a:cubicBezTo>
                  <a:cubicBezTo>
                    <a:pt x="4308554" y="1088657"/>
                    <a:pt x="3931681" y="1000501"/>
                    <a:pt x="3765093" y="1026675"/>
                  </a:cubicBezTo>
                  <a:cubicBezTo>
                    <a:pt x="3598505" y="1052849"/>
                    <a:pt x="3333100" y="1005816"/>
                    <a:pt x="3186737" y="1026675"/>
                  </a:cubicBezTo>
                  <a:cubicBezTo>
                    <a:pt x="3040374" y="1047534"/>
                    <a:pt x="2913677" y="1011248"/>
                    <a:pt x="2805023" y="1026675"/>
                  </a:cubicBezTo>
                  <a:cubicBezTo>
                    <a:pt x="2696369" y="1042102"/>
                    <a:pt x="2525531" y="1012066"/>
                    <a:pt x="2423308" y="1026675"/>
                  </a:cubicBezTo>
                  <a:cubicBezTo>
                    <a:pt x="2321085" y="1041284"/>
                    <a:pt x="1996693" y="986729"/>
                    <a:pt x="1844953" y="1026675"/>
                  </a:cubicBezTo>
                  <a:cubicBezTo>
                    <a:pt x="1693214" y="1066621"/>
                    <a:pt x="1618514" y="1020212"/>
                    <a:pt x="1463239" y="1026675"/>
                  </a:cubicBezTo>
                  <a:cubicBezTo>
                    <a:pt x="1307964" y="1033138"/>
                    <a:pt x="1236733" y="1022460"/>
                    <a:pt x="1179845" y="1026675"/>
                  </a:cubicBezTo>
                  <a:cubicBezTo>
                    <a:pt x="1122957" y="1030890"/>
                    <a:pt x="865115" y="1015449"/>
                    <a:pt x="601489" y="1026675"/>
                  </a:cubicBezTo>
                  <a:cubicBezTo>
                    <a:pt x="337863" y="1037901"/>
                    <a:pt x="135406" y="997778"/>
                    <a:pt x="0" y="1026675"/>
                  </a:cubicBezTo>
                  <a:cubicBezTo>
                    <a:pt x="-15057" y="852762"/>
                    <a:pt x="58740" y="632801"/>
                    <a:pt x="0" y="503071"/>
                  </a:cubicBezTo>
                  <a:cubicBezTo>
                    <a:pt x="-58740" y="373341"/>
                    <a:pt x="26530" y="121477"/>
                    <a:pt x="0" y="0"/>
                  </a:cubicBezTo>
                  <a:close/>
                </a:path>
                <a:path w="9832039" h="1026675" stroke="0" extrusionOk="0">
                  <a:moveTo>
                    <a:pt x="0" y="0"/>
                  </a:moveTo>
                  <a:cubicBezTo>
                    <a:pt x="254111" y="-55700"/>
                    <a:pt x="419677" y="38936"/>
                    <a:pt x="676676" y="0"/>
                  </a:cubicBezTo>
                  <a:cubicBezTo>
                    <a:pt x="933675" y="-38936"/>
                    <a:pt x="1118459" y="45919"/>
                    <a:pt x="1353351" y="0"/>
                  </a:cubicBezTo>
                  <a:cubicBezTo>
                    <a:pt x="1588244" y="-45919"/>
                    <a:pt x="1505875" y="20854"/>
                    <a:pt x="1636745" y="0"/>
                  </a:cubicBezTo>
                  <a:cubicBezTo>
                    <a:pt x="1767615" y="-20854"/>
                    <a:pt x="2135527" y="51390"/>
                    <a:pt x="2411741" y="0"/>
                  </a:cubicBezTo>
                  <a:cubicBezTo>
                    <a:pt x="2687955" y="-51390"/>
                    <a:pt x="2732885" y="9564"/>
                    <a:pt x="2891776" y="0"/>
                  </a:cubicBezTo>
                  <a:cubicBezTo>
                    <a:pt x="3050667" y="-9564"/>
                    <a:pt x="3263467" y="48786"/>
                    <a:pt x="3371811" y="0"/>
                  </a:cubicBezTo>
                  <a:cubicBezTo>
                    <a:pt x="3480156" y="-48786"/>
                    <a:pt x="3744427" y="52653"/>
                    <a:pt x="3851846" y="0"/>
                  </a:cubicBezTo>
                  <a:cubicBezTo>
                    <a:pt x="3959265" y="-52653"/>
                    <a:pt x="4332073" y="50198"/>
                    <a:pt x="4528521" y="0"/>
                  </a:cubicBezTo>
                  <a:cubicBezTo>
                    <a:pt x="4724969" y="-50198"/>
                    <a:pt x="4737765" y="41745"/>
                    <a:pt x="4910236" y="0"/>
                  </a:cubicBezTo>
                  <a:cubicBezTo>
                    <a:pt x="5082708" y="-41745"/>
                    <a:pt x="5255695" y="21832"/>
                    <a:pt x="5390271" y="0"/>
                  </a:cubicBezTo>
                  <a:cubicBezTo>
                    <a:pt x="5524847" y="-21832"/>
                    <a:pt x="5981001" y="40325"/>
                    <a:pt x="6165267" y="0"/>
                  </a:cubicBezTo>
                  <a:cubicBezTo>
                    <a:pt x="6349533" y="-40325"/>
                    <a:pt x="6342041" y="3628"/>
                    <a:pt x="6448661" y="0"/>
                  </a:cubicBezTo>
                  <a:cubicBezTo>
                    <a:pt x="6555281" y="-3628"/>
                    <a:pt x="6850834" y="58898"/>
                    <a:pt x="7027016" y="0"/>
                  </a:cubicBezTo>
                  <a:cubicBezTo>
                    <a:pt x="7203199" y="-58898"/>
                    <a:pt x="7303916" y="36458"/>
                    <a:pt x="7408731" y="0"/>
                  </a:cubicBezTo>
                  <a:cubicBezTo>
                    <a:pt x="7513547" y="-36458"/>
                    <a:pt x="7674729" y="12677"/>
                    <a:pt x="7888765" y="0"/>
                  </a:cubicBezTo>
                  <a:cubicBezTo>
                    <a:pt x="8102801" y="-12677"/>
                    <a:pt x="8084365" y="2239"/>
                    <a:pt x="8172159" y="0"/>
                  </a:cubicBezTo>
                  <a:cubicBezTo>
                    <a:pt x="8259953" y="-2239"/>
                    <a:pt x="8613441" y="48615"/>
                    <a:pt x="8750515" y="0"/>
                  </a:cubicBezTo>
                  <a:cubicBezTo>
                    <a:pt x="8887589" y="-48615"/>
                    <a:pt x="8921739" y="15573"/>
                    <a:pt x="9033909" y="0"/>
                  </a:cubicBezTo>
                  <a:cubicBezTo>
                    <a:pt x="9146079" y="-15573"/>
                    <a:pt x="9176588" y="21322"/>
                    <a:pt x="9317303" y="0"/>
                  </a:cubicBezTo>
                  <a:cubicBezTo>
                    <a:pt x="9458018" y="-21322"/>
                    <a:pt x="9725078" y="22840"/>
                    <a:pt x="9832039" y="0"/>
                  </a:cubicBezTo>
                  <a:cubicBezTo>
                    <a:pt x="9855823" y="102120"/>
                    <a:pt x="9777795" y="335473"/>
                    <a:pt x="9832039" y="503071"/>
                  </a:cubicBezTo>
                  <a:cubicBezTo>
                    <a:pt x="9886283" y="670669"/>
                    <a:pt x="9789188" y="920069"/>
                    <a:pt x="9832039" y="1026675"/>
                  </a:cubicBezTo>
                  <a:cubicBezTo>
                    <a:pt x="9640569" y="1060844"/>
                    <a:pt x="9569396" y="1009924"/>
                    <a:pt x="9352004" y="1026675"/>
                  </a:cubicBezTo>
                  <a:cubicBezTo>
                    <a:pt x="9134613" y="1043426"/>
                    <a:pt x="9062943" y="1006074"/>
                    <a:pt x="8871969" y="1026675"/>
                  </a:cubicBezTo>
                  <a:cubicBezTo>
                    <a:pt x="8680995" y="1047276"/>
                    <a:pt x="8570810" y="997795"/>
                    <a:pt x="8490255" y="1026675"/>
                  </a:cubicBezTo>
                  <a:cubicBezTo>
                    <a:pt x="8409700" y="1055555"/>
                    <a:pt x="8045032" y="979831"/>
                    <a:pt x="7813579" y="1026675"/>
                  </a:cubicBezTo>
                  <a:cubicBezTo>
                    <a:pt x="7582126" y="1073519"/>
                    <a:pt x="7286422" y="973472"/>
                    <a:pt x="7136904" y="1026675"/>
                  </a:cubicBezTo>
                  <a:cubicBezTo>
                    <a:pt x="6987387" y="1079878"/>
                    <a:pt x="6673668" y="1010278"/>
                    <a:pt x="6361908" y="1026675"/>
                  </a:cubicBezTo>
                  <a:cubicBezTo>
                    <a:pt x="6050148" y="1043072"/>
                    <a:pt x="5885654" y="1017416"/>
                    <a:pt x="5685232" y="1026675"/>
                  </a:cubicBezTo>
                  <a:cubicBezTo>
                    <a:pt x="5484810" y="1035934"/>
                    <a:pt x="5212090" y="960755"/>
                    <a:pt x="4910236" y="1026675"/>
                  </a:cubicBezTo>
                  <a:cubicBezTo>
                    <a:pt x="4608382" y="1092595"/>
                    <a:pt x="4386812" y="989586"/>
                    <a:pt x="4233560" y="1026675"/>
                  </a:cubicBezTo>
                  <a:cubicBezTo>
                    <a:pt x="4080308" y="1063764"/>
                    <a:pt x="4028669" y="987756"/>
                    <a:pt x="3851846" y="1026675"/>
                  </a:cubicBezTo>
                  <a:cubicBezTo>
                    <a:pt x="3675023" y="1065594"/>
                    <a:pt x="3636284" y="1021958"/>
                    <a:pt x="3568452" y="1026675"/>
                  </a:cubicBezTo>
                  <a:cubicBezTo>
                    <a:pt x="3500620" y="1031392"/>
                    <a:pt x="3287900" y="1022605"/>
                    <a:pt x="3186737" y="1026675"/>
                  </a:cubicBezTo>
                  <a:cubicBezTo>
                    <a:pt x="3085575" y="1030745"/>
                    <a:pt x="2816553" y="984427"/>
                    <a:pt x="2510062" y="1026675"/>
                  </a:cubicBezTo>
                  <a:cubicBezTo>
                    <a:pt x="2203572" y="1068923"/>
                    <a:pt x="2314948" y="1000734"/>
                    <a:pt x="2226668" y="1026675"/>
                  </a:cubicBezTo>
                  <a:cubicBezTo>
                    <a:pt x="2138388" y="1052616"/>
                    <a:pt x="1883060" y="986014"/>
                    <a:pt x="1648312" y="1026675"/>
                  </a:cubicBezTo>
                  <a:cubicBezTo>
                    <a:pt x="1413564" y="1067336"/>
                    <a:pt x="1417435" y="1026446"/>
                    <a:pt x="1266598" y="1026675"/>
                  </a:cubicBezTo>
                  <a:cubicBezTo>
                    <a:pt x="1115761" y="1026904"/>
                    <a:pt x="910515" y="1025103"/>
                    <a:pt x="688243" y="1026675"/>
                  </a:cubicBezTo>
                  <a:cubicBezTo>
                    <a:pt x="465972" y="1028247"/>
                    <a:pt x="230740" y="1007864"/>
                    <a:pt x="0" y="1026675"/>
                  </a:cubicBezTo>
                  <a:cubicBezTo>
                    <a:pt x="-50245" y="795644"/>
                    <a:pt x="47865" y="730914"/>
                    <a:pt x="0" y="513338"/>
                  </a:cubicBezTo>
                  <a:cubicBezTo>
                    <a:pt x="-47865" y="295762"/>
                    <a:pt x="284" y="15952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4400" b="1" dirty="0">
                  <a:solidFill>
                    <a:schemeClr val="tx1"/>
                  </a:solidFill>
                </a:rPr>
                <a:t>Geld zerrinnt mir zwischen den Fingern.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790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0F76A7E6-B5BC-289B-8D31-EA70E4E84D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A944220-4AB3-9990-7D27-8874E0017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12</a:t>
            </a:fld>
            <a:endParaRPr lang="de-AT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35A5D69B-BC03-F55C-C427-23B95E51F312}"/>
              </a:ext>
            </a:extLst>
          </p:cNvPr>
          <p:cNvGrpSpPr/>
          <p:nvPr/>
        </p:nvGrpSpPr>
        <p:grpSpPr>
          <a:xfrm>
            <a:off x="886932" y="958702"/>
            <a:ext cx="10418135" cy="4940596"/>
            <a:chOff x="935664" y="1453083"/>
            <a:chExt cx="10418135" cy="1328651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D4704615-B6BB-07C6-47B8-EC5E2AE74762}"/>
                </a:ext>
              </a:extLst>
            </p:cNvPr>
            <p:cNvSpPr/>
            <p:nvPr/>
          </p:nvSpPr>
          <p:spPr>
            <a:xfrm>
              <a:off x="935664" y="1453083"/>
              <a:ext cx="10418135" cy="1328651"/>
            </a:xfrm>
            <a:prstGeom prst="rect">
              <a:avLst/>
            </a:prstGeom>
            <a:solidFill>
              <a:srgbClr val="C1D2B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BEB09F3D-8A51-AE1B-548A-0140A341712A}"/>
                </a:ext>
              </a:extLst>
            </p:cNvPr>
            <p:cNvSpPr/>
            <p:nvPr/>
          </p:nvSpPr>
          <p:spPr>
            <a:xfrm>
              <a:off x="1244009" y="1589453"/>
              <a:ext cx="9832039" cy="1026675"/>
            </a:xfrm>
            <a:custGeom>
              <a:avLst/>
              <a:gdLst>
                <a:gd name="connsiteX0" fmla="*/ 0 w 9832039"/>
                <a:gd name="connsiteY0" fmla="*/ 0 h 1026675"/>
                <a:gd name="connsiteX1" fmla="*/ 480035 w 9832039"/>
                <a:gd name="connsiteY1" fmla="*/ 0 h 1026675"/>
                <a:gd name="connsiteX2" fmla="*/ 1255031 w 9832039"/>
                <a:gd name="connsiteY2" fmla="*/ 0 h 1026675"/>
                <a:gd name="connsiteX3" fmla="*/ 1538425 w 9832039"/>
                <a:gd name="connsiteY3" fmla="*/ 0 h 1026675"/>
                <a:gd name="connsiteX4" fmla="*/ 2313421 w 9832039"/>
                <a:gd name="connsiteY4" fmla="*/ 0 h 1026675"/>
                <a:gd name="connsiteX5" fmla="*/ 3088417 w 9832039"/>
                <a:gd name="connsiteY5" fmla="*/ 0 h 1026675"/>
                <a:gd name="connsiteX6" fmla="*/ 3371811 w 9832039"/>
                <a:gd name="connsiteY6" fmla="*/ 0 h 1026675"/>
                <a:gd name="connsiteX7" fmla="*/ 3655205 w 9832039"/>
                <a:gd name="connsiteY7" fmla="*/ 0 h 1026675"/>
                <a:gd name="connsiteX8" fmla="*/ 4233560 w 9832039"/>
                <a:gd name="connsiteY8" fmla="*/ 0 h 1026675"/>
                <a:gd name="connsiteX9" fmla="*/ 4713595 w 9832039"/>
                <a:gd name="connsiteY9" fmla="*/ 0 h 1026675"/>
                <a:gd name="connsiteX10" fmla="*/ 5390271 w 9832039"/>
                <a:gd name="connsiteY10" fmla="*/ 0 h 1026675"/>
                <a:gd name="connsiteX11" fmla="*/ 6066946 w 9832039"/>
                <a:gd name="connsiteY11" fmla="*/ 0 h 1026675"/>
                <a:gd name="connsiteX12" fmla="*/ 6645302 w 9832039"/>
                <a:gd name="connsiteY12" fmla="*/ 0 h 1026675"/>
                <a:gd name="connsiteX13" fmla="*/ 7223657 w 9832039"/>
                <a:gd name="connsiteY13" fmla="*/ 0 h 1026675"/>
                <a:gd name="connsiteX14" fmla="*/ 7802012 w 9832039"/>
                <a:gd name="connsiteY14" fmla="*/ 0 h 1026675"/>
                <a:gd name="connsiteX15" fmla="*/ 8282047 w 9832039"/>
                <a:gd name="connsiteY15" fmla="*/ 0 h 1026675"/>
                <a:gd name="connsiteX16" fmla="*/ 9057043 w 9832039"/>
                <a:gd name="connsiteY16" fmla="*/ 0 h 1026675"/>
                <a:gd name="connsiteX17" fmla="*/ 9832039 w 9832039"/>
                <a:gd name="connsiteY17" fmla="*/ 0 h 1026675"/>
                <a:gd name="connsiteX18" fmla="*/ 9832039 w 9832039"/>
                <a:gd name="connsiteY18" fmla="*/ 523604 h 1026675"/>
                <a:gd name="connsiteX19" fmla="*/ 9832039 w 9832039"/>
                <a:gd name="connsiteY19" fmla="*/ 1026675 h 1026675"/>
                <a:gd name="connsiteX20" fmla="*/ 9253684 w 9832039"/>
                <a:gd name="connsiteY20" fmla="*/ 1026675 h 1026675"/>
                <a:gd name="connsiteX21" fmla="*/ 8773649 w 9832039"/>
                <a:gd name="connsiteY21" fmla="*/ 1026675 h 1026675"/>
                <a:gd name="connsiteX22" fmla="*/ 8195294 w 9832039"/>
                <a:gd name="connsiteY22" fmla="*/ 1026675 h 1026675"/>
                <a:gd name="connsiteX23" fmla="*/ 7813579 w 9832039"/>
                <a:gd name="connsiteY23" fmla="*/ 1026675 h 1026675"/>
                <a:gd name="connsiteX24" fmla="*/ 7333544 w 9832039"/>
                <a:gd name="connsiteY24" fmla="*/ 1026675 h 1026675"/>
                <a:gd name="connsiteX25" fmla="*/ 6951830 w 9832039"/>
                <a:gd name="connsiteY25" fmla="*/ 1026675 h 1026675"/>
                <a:gd name="connsiteX26" fmla="*/ 6668436 w 9832039"/>
                <a:gd name="connsiteY26" fmla="*/ 1026675 h 1026675"/>
                <a:gd name="connsiteX27" fmla="*/ 5991760 w 9832039"/>
                <a:gd name="connsiteY27" fmla="*/ 1026675 h 1026675"/>
                <a:gd name="connsiteX28" fmla="*/ 5216764 w 9832039"/>
                <a:gd name="connsiteY28" fmla="*/ 1026675 h 1026675"/>
                <a:gd name="connsiteX29" fmla="*/ 4540089 w 9832039"/>
                <a:gd name="connsiteY29" fmla="*/ 1026675 h 1026675"/>
                <a:gd name="connsiteX30" fmla="*/ 3765093 w 9832039"/>
                <a:gd name="connsiteY30" fmla="*/ 1026675 h 1026675"/>
                <a:gd name="connsiteX31" fmla="*/ 3186737 w 9832039"/>
                <a:gd name="connsiteY31" fmla="*/ 1026675 h 1026675"/>
                <a:gd name="connsiteX32" fmla="*/ 2805023 w 9832039"/>
                <a:gd name="connsiteY32" fmla="*/ 1026675 h 1026675"/>
                <a:gd name="connsiteX33" fmla="*/ 2423308 w 9832039"/>
                <a:gd name="connsiteY33" fmla="*/ 1026675 h 1026675"/>
                <a:gd name="connsiteX34" fmla="*/ 1844953 w 9832039"/>
                <a:gd name="connsiteY34" fmla="*/ 1026675 h 1026675"/>
                <a:gd name="connsiteX35" fmla="*/ 1463239 w 9832039"/>
                <a:gd name="connsiteY35" fmla="*/ 1026675 h 1026675"/>
                <a:gd name="connsiteX36" fmla="*/ 1179845 w 9832039"/>
                <a:gd name="connsiteY36" fmla="*/ 1026675 h 1026675"/>
                <a:gd name="connsiteX37" fmla="*/ 601489 w 9832039"/>
                <a:gd name="connsiteY37" fmla="*/ 1026675 h 1026675"/>
                <a:gd name="connsiteX38" fmla="*/ 0 w 9832039"/>
                <a:gd name="connsiteY38" fmla="*/ 1026675 h 1026675"/>
                <a:gd name="connsiteX39" fmla="*/ 0 w 9832039"/>
                <a:gd name="connsiteY39" fmla="*/ 503071 h 1026675"/>
                <a:gd name="connsiteX40" fmla="*/ 0 w 9832039"/>
                <a:gd name="connsiteY40" fmla="*/ 0 h 102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9832039" h="1026675" fill="none" extrusionOk="0">
                  <a:moveTo>
                    <a:pt x="0" y="0"/>
                  </a:moveTo>
                  <a:cubicBezTo>
                    <a:pt x="124099" y="-24127"/>
                    <a:pt x="294679" y="40618"/>
                    <a:pt x="480035" y="0"/>
                  </a:cubicBezTo>
                  <a:cubicBezTo>
                    <a:pt x="665391" y="-40618"/>
                    <a:pt x="891683" y="8682"/>
                    <a:pt x="1255031" y="0"/>
                  </a:cubicBezTo>
                  <a:cubicBezTo>
                    <a:pt x="1618379" y="-8682"/>
                    <a:pt x="1463356" y="21649"/>
                    <a:pt x="1538425" y="0"/>
                  </a:cubicBezTo>
                  <a:cubicBezTo>
                    <a:pt x="1613494" y="-21649"/>
                    <a:pt x="2113624" y="89240"/>
                    <a:pt x="2313421" y="0"/>
                  </a:cubicBezTo>
                  <a:cubicBezTo>
                    <a:pt x="2513218" y="-89240"/>
                    <a:pt x="2796382" y="76970"/>
                    <a:pt x="3088417" y="0"/>
                  </a:cubicBezTo>
                  <a:cubicBezTo>
                    <a:pt x="3380452" y="-76970"/>
                    <a:pt x="3265708" y="25452"/>
                    <a:pt x="3371811" y="0"/>
                  </a:cubicBezTo>
                  <a:cubicBezTo>
                    <a:pt x="3477914" y="-25452"/>
                    <a:pt x="3574439" y="11875"/>
                    <a:pt x="3655205" y="0"/>
                  </a:cubicBezTo>
                  <a:cubicBezTo>
                    <a:pt x="3735971" y="-11875"/>
                    <a:pt x="4029446" y="51663"/>
                    <a:pt x="4233560" y="0"/>
                  </a:cubicBezTo>
                  <a:cubicBezTo>
                    <a:pt x="4437674" y="-51663"/>
                    <a:pt x="4571464" y="44557"/>
                    <a:pt x="4713595" y="0"/>
                  </a:cubicBezTo>
                  <a:cubicBezTo>
                    <a:pt x="4855726" y="-44557"/>
                    <a:pt x="5074250" y="14086"/>
                    <a:pt x="5390271" y="0"/>
                  </a:cubicBezTo>
                  <a:cubicBezTo>
                    <a:pt x="5706292" y="-14086"/>
                    <a:pt x="5859604" y="54947"/>
                    <a:pt x="6066946" y="0"/>
                  </a:cubicBezTo>
                  <a:cubicBezTo>
                    <a:pt x="6274288" y="-54947"/>
                    <a:pt x="6363776" y="67306"/>
                    <a:pt x="6645302" y="0"/>
                  </a:cubicBezTo>
                  <a:cubicBezTo>
                    <a:pt x="6926828" y="-67306"/>
                    <a:pt x="6955680" y="14356"/>
                    <a:pt x="7223657" y="0"/>
                  </a:cubicBezTo>
                  <a:cubicBezTo>
                    <a:pt x="7491634" y="-14356"/>
                    <a:pt x="7556190" y="18443"/>
                    <a:pt x="7802012" y="0"/>
                  </a:cubicBezTo>
                  <a:cubicBezTo>
                    <a:pt x="8047834" y="-18443"/>
                    <a:pt x="8113533" y="6897"/>
                    <a:pt x="8282047" y="0"/>
                  </a:cubicBezTo>
                  <a:cubicBezTo>
                    <a:pt x="8450562" y="-6897"/>
                    <a:pt x="8736004" y="38786"/>
                    <a:pt x="9057043" y="0"/>
                  </a:cubicBezTo>
                  <a:cubicBezTo>
                    <a:pt x="9378082" y="-38786"/>
                    <a:pt x="9445130" y="74218"/>
                    <a:pt x="9832039" y="0"/>
                  </a:cubicBezTo>
                  <a:cubicBezTo>
                    <a:pt x="9835604" y="114025"/>
                    <a:pt x="9798331" y="310219"/>
                    <a:pt x="9832039" y="523604"/>
                  </a:cubicBezTo>
                  <a:cubicBezTo>
                    <a:pt x="9865747" y="736989"/>
                    <a:pt x="9790628" y="828727"/>
                    <a:pt x="9832039" y="1026675"/>
                  </a:cubicBezTo>
                  <a:cubicBezTo>
                    <a:pt x="9665470" y="1059805"/>
                    <a:pt x="9439280" y="980376"/>
                    <a:pt x="9253684" y="1026675"/>
                  </a:cubicBezTo>
                  <a:cubicBezTo>
                    <a:pt x="9068088" y="1072974"/>
                    <a:pt x="9000362" y="1002846"/>
                    <a:pt x="8773649" y="1026675"/>
                  </a:cubicBezTo>
                  <a:cubicBezTo>
                    <a:pt x="8546937" y="1050504"/>
                    <a:pt x="8419678" y="1019649"/>
                    <a:pt x="8195294" y="1026675"/>
                  </a:cubicBezTo>
                  <a:cubicBezTo>
                    <a:pt x="7970910" y="1033701"/>
                    <a:pt x="7929571" y="984766"/>
                    <a:pt x="7813579" y="1026675"/>
                  </a:cubicBezTo>
                  <a:cubicBezTo>
                    <a:pt x="7697587" y="1068584"/>
                    <a:pt x="7488059" y="995455"/>
                    <a:pt x="7333544" y="1026675"/>
                  </a:cubicBezTo>
                  <a:cubicBezTo>
                    <a:pt x="7179030" y="1057895"/>
                    <a:pt x="7028905" y="1020541"/>
                    <a:pt x="6951830" y="1026675"/>
                  </a:cubicBezTo>
                  <a:cubicBezTo>
                    <a:pt x="6874755" y="1032809"/>
                    <a:pt x="6749568" y="1026541"/>
                    <a:pt x="6668436" y="1026675"/>
                  </a:cubicBezTo>
                  <a:cubicBezTo>
                    <a:pt x="6587304" y="1026809"/>
                    <a:pt x="6284533" y="963187"/>
                    <a:pt x="5991760" y="1026675"/>
                  </a:cubicBezTo>
                  <a:cubicBezTo>
                    <a:pt x="5698987" y="1090163"/>
                    <a:pt x="5476663" y="1018984"/>
                    <a:pt x="5216764" y="1026675"/>
                  </a:cubicBezTo>
                  <a:cubicBezTo>
                    <a:pt x="4956865" y="1034366"/>
                    <a:pt x="4771625" y="964693"/>
                    <a:pt x="4540089" y="1026675"/>
                  </a:cubicBezTo>
                  <a:cubicBezTo>
                    <a:pt x="4308554" y="1088657"/>
                    <a:pt x="3931681" y="1000501"/>
                    <a:pt x="3765093" y="1026675"/>
                  </a:cubicBezTo>
                  <a:cubicBezTo>
                    <a:pt x="3598505" y="1052849"/>
                    <a:pt x="3333100" y="1005816"/>
                    <a:pt x="3186737" y="1026675"/>
                  </a:cubicBezTo>
                  <a:cubicBezTo>
                    <a:pt x="3040374" y="1047534"/>
                    <a:pt x="2913677" y="1011248"/>
                    <a:pt x="2805023" y="1026675"/>
                  </a:cubicBezTo>
                  <a:cubicBezTo>
                    <a:pt x="2696369" y="1042102"/>
                    <a:pt x="2525531" y="1012066"/>
                    <a:pt x="2423308" y="1026675"/>
                  </a:cubicBezTo>
                  <a:cubicBezTo>
                    <a:pt x="2321085" y="1041284"/>
                    <a:pt x="1996693" y="986729"/>
                    <a:pt x="1844953" y="1026675"/>
                  </a:cubicBezTo>
                  <a:cubicBezTo>
                    <a:pt x="1693214" y="1066621"/>
                    <a:pt x="1618514" y="1020212"/>
                    <a:pt x="1463239" y="1026675"/>
                  </a:cubicBezTo>
                  <a:cubicBezTo>
                    <a:pt x="1307964" y="1033138"/>
                    <a:pt x="1236733" y="1022460"/>
                    <a:pt x="1179845" y="1026675"/>
                  </a:cubicBezTo>
                  <a:cubicBezTo>
                    <a:pt x="1122957" y="1030890"/>
                    <a:pt x="865115" y="1015449"/>
                    <a:pt x="601489" y="1026675"/>
                  </a:cubicBezTo>
                  <a:cubicBezTo>
                    <a:pt x="337863" y="1037901"/>
                    <a:pt x="135406" y="997778"/>
                    <a:pt x="0" y="1026675"/>
                  </a:cubicBezTo>
                  <a:cubicBezTo>
                    <a:pt x="-15057" y="852762"/>
                    <a:pt x="58740" y="632801"/>
                    <a:pt x="0" y="503071"/>
                  </a:cubicBezTo>
                  <a:cubicBezTo>
                    <a:pt x="-58740" y="373341"/>
                    <a:pt x="26530" y="121477"/>
                    <a:pt x="0" y="0"/>
                  </a:cubicBezTo>
                  <a:close/>
                </a:path>
                <a:path w="9832039" h="1026675" stroke="0" extrusionOk="0">
                  <a:moveTo>
                    <a:pt x="0" y="0"/>
                  </a:moveTo>
                  <a:cubicBezTo>
                    <a:pt x="254111" y="-55700"/>
                    <a:pt x="419677" y="38936"/>
                    <a:pt x="676676" y="0"/>
                  </a:cubicBezTo>
                  <a:cubicBezTo>
                    <a:pt x="933675" y="-38936"/>
                    <a:pt x="1118459" y="45919"/>
                    <a:pt x="1353351" y="0"/>
                  </a:cubicBezTo>
                  <a:cubicBezTo>
                    <a:pt x="1588244" y="-45919"/>
                    <a:pt x="1505875" y="20854"/>
                    <a:pt x="1636745" y="0"/>
                  </a:cubicBezTo>
                  <a:cubicBezTo>
                    <a:pt x="1767615" y="-20854"/>
                    <a:pt x="2135527" y="51390"/>
                    <a:pt x="2411741" y="0"/>
                  </a:cubicBezTo>
                  <a:cubicBezTo>
                    <a:pt x="2687955" y="-51390"/>
                    <a:pt x="2732885" y="9564"/>
                    <a:pt x="2891776" y="0"/>
                  </a:cubicBezTo>
                  <a:cubicBezTo>
                    <a:pt x="3050667" y="-9564"/>
                    <a:pt x="3263467" y="48786"/>
                    <a:pt x="3371811" y="0"/>
                  </a:cubicBezTo>
                  <a:cubicBezTo>
                    <a:pt x="3480156" y="-48786"/>
                    <a:pt x="3744427" y="52653"/>
                    <a:pt x="3851846" y="0"/>
                  </a:cubicBezTo>
                  <a:cubicBezTo>
                    <a:pt x="3959265" y="-52653"/>
                    <a:pt x="4332073" y="50198"/>
                    <a:pt x="4528521" y="0"/>
                  </a:cubicBezTo>
                  <a:cubicBezTo>
                    <a:pt x="4724969" y="-50198"/>
                    <a:pt x="4737765" y="41745"/>
                    <a:pt x="4910236" y="0"/>
                  </a:cubicBezTo>
                  <a:cubicBezTo>
                    <a:pt x="5082708" y="-41745"/>
                    <a:pt x="5255695" y="21832"/>
                    <a:pt x="5390271" y="0"/>
                  </a:cubicBezTo>
                  <a:cubicBezTo>
                    <a:pt x="5524847" y="-21832"/>
                    <a:pt x="5981001" y="40325"/>
                    <a:pt x="6165267" y="0"/>
                  </a:cubicBezTo>
                  <a:cubicBezTo>
                    <a:pt x="6349533" y="-40325"/>
                    <a:pt x="6342041" y="3628"/>
                    <a:pt x="6448661" y="0"/>
                  </a:cubicBezTo>
                  <a:cubicBezTo>
                    <a:pt x="6555281" y="-3628"/>
                    <a:pt x="6850834" y="58898"/>
                    <a:pt x="7027016" y="0"/>
                  </a:cubicBezTo>
                  <a:cubicBezTo>
                    <a:pt x="7203199" y="-58898"/>
                    <a:pt x="7303916" y="36458"/>
                    <a:pt x="7408731" y="0"/>
                  </a:cubicBezTo>
                  <a:cubicBezTo>
                    <a:pt x="7513547" y="-36458"/>
                    <a:pt x="7674729" y="12677"/>
                    <a:pt x="7888765" y="0"/>
                  </a:cubicBezTo>
                  <a:cubicBezTo>
                    <a:pt x="8102801" y="-12677"/>
                    <a:pt x="8084365" y="2239"/>
                    <a:pt x="8172159" y="0"/>
                  </a:cubicBezTo>
                  <a:cubicBezTo>
                    <a:pt x="8259953" y="-2239"/>
                    <a:pt x="8613441" y="48615"/>
                    <a:pt x="8750515" y="0"/>
                  </a:cubicBezTo>
                  <a:cubicBezTo>
                    <a:pt x="8887589" y="-48615"/>
                    <a:pt x="8921739" y="15573"/>
                    <a:pt x="9033909" y="0"/>
                  </a:cubicBezTo>
                  <a:cubicBezTo>
                    <a:pt x="9146079" y="-15573"/>
                    <a:pt x="9176588" y="21322"/>
                    <a:pt x="9317303" y="0"/>
                  </a:cubicBezTo>
                  <a:cubicBezTo>
                    <a:pt x="9458018" y="-21322"/>
                    <a:pt x="9725078" y="22840"/>
                    <a:pt x="9832039" y="0"/>
                  </a:cubicBezTo>
                  <a:cubicBezTo>
                    <a:pt x="9855823" y="102120"/>
                    <a:pt x="9777795" y="335473"/>
                    <a:pt x="9832039" y="503071"/>
                  </a:cubicBezTo>
                  <a:cubicBezTo>
                    <a:pt x="9886283" y="670669"/>
                    <a:pt x="9789188" y="920069"/>
                    <a:pt x="9832039" y="1026675"/>
                  </a:cubicBezTo>
                  <a:cubicBezTo>
                    <a:pt x="9640569" y="1060844"/>
                    <a:pt x="9569396" y="1009924"/>
                    <a:pt x="9352004" y="1026675"/>
                  </a:cubicBezTo>
                  <a:cubicBezTo>
                    <a:pt x="9134613" y="1043426"/>
                    <a:pt x="9062943" y="1006074"/>
                    <a:pt x="8871969" y="1026675"/>
                  </a:cubicBezTo>
                  <a:cubicBezTo>
                    <a:pt x="8680995" y="1047276"/>
                    <a:pt x="8570810" y="997795"/>
                    <a:pt x="8490255" y="1026675"/>
                  </a:cubicBezTo>
                  <a:cubicBezTo>
                    <a:pt x="8409700" y="1055555"/>
                    <a:pt x="8045032" y="979831"/>
                    <a:pt x="7813579" y="1026675"/>
                  </a:cubicBezTo>
                  <a:cubicBezTo>
                    <a:pt x="7582126" y="1073519"/>
                    <a:pt x="7286422" y="973472"/>
                    <a:pt x="7136904" y="1026675"/>
                  </a:cubicBezTo>
                  <a:cubicBezTo>
                    <a:pt x="6987387" y="1079878"/>
                    <a:pt x="6673668" y="1010278"/>
                    <a:pt x="6361908" y="1026675"/>
                  </a:cubicBezTo>
                  <a:cubicBezTo>
                    <a:pt x="6050148" y="1043072"/>
                    <a:pt x="5885654" y="1017416"/>
                    <a:pt x="5685232" y="1026675"/>
                  </a:cubicBezTo>
                  <a:cubicBezTo>
                    <a:pt x="5484810" y="1035934"/>
                    <a:pt x="5212090" y="960755"/>
                    <a:pt x="4910236" y="1026675"/>
                  </a:cubicBezTo>
                  <a:cubicBezTo>
                    <a:pt x="4608382" y="1092595"/>
                    <a:pt x="4386812" y="989586"/>
                    <a:pt x="4233560" y="1026675"/>
                  </a:cubicBezTo>
                  <a:cubicBezTo>
                    <a:pt x="4080308" y="1063764"/>
                    <a:pt x="4028669" y="987756"/>
                    <a:pt x="3851846" y="1026675"/>
                  </a:cubicBezTo>
                  <a:cubicBezTo>
                    <a:pt x="3675023" y="1065594"/>
                    <a:pt x="3636284" y="1021958"/>
                    <a:pt x="3568452" y="1026675"/>
                  </a:cubicBezTo>
                  <a:cubicBezTo>
                    <a:pt x="3500620" y="1031392"/>
                    <a:pt x="3287900" y="1022605"/>
                    <a:pt x="3186737" y="1026675"/>
                  </a:cubicBezTo>
                  <a:cubicBezTo>
                    <a:pt x="3085575" y="1030745"/>
                    <a:pt x="2816553" y="984427"/>
                    <a:pt x="2510062" y="1026675"/>
                  </a:cubicBezTo>
                  <a:cubicBezTo>
                    <a:pt x="2203572" y="1068923"/>
                    <a:pt x="2314948" y="1000734"/>
                    <a:pt x="2226668" y="1026675"/>
                  </a:cubicBezTo>
                  <a:cubicBezTo>
                    <a:pt x="2138388" y="1052616"/>
                    <a:pt x="1883060" y="986014"/>
                    <a:pt x="1648312" y="1026675"/>
                  </a:cubicBezTo>
                  <a:cubicBezTo>
                    <a:pt x="1413564" y="1067336"/>
                    <a:pt x="1417435" y="1026446"/>
                    <a:pt x="1266598" y="1026675"/>
                  </a:cubicBezTo>
                  <a:cubicBezTo>
                    <a:pt x="1115761" y="1026904"/>
                    <a:pt x="910515" y="1025103"/>
                    <a:pt x="688243" y="1026675"/>
                  </a:cubicBezTo>
                  <a:cubicBezTo>
                    <a:pt x="465972" y="1028247"/>
                    <a:pt x="230740" y="1007864"/>
                    <a:pt x="0" y="1026675"/>
                  </a:cubicBezTo>
                  <a:cubicBezTo>
                    <a:pt x="-50245" y="795644"/>
                    <a:pt x="47865" y="730914"/>
                    <a:pt x="0" y="513338"/>
                  </a:cubicBezTo>
                  <a:cubicBezTo>
                    <a:pt x="-47865" y="295762"/>
                    <a:pt x="284" y="15952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4400" b="1" dirty="0">
                  <a:solidFill>
                    <a:schemeClr val="tx1"/>
                  </a:solidFill>
                </a:rPr>
                <a:t>Geld schafft Gutes.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3225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7E3CF31-50C2-FBF3-4329-8924E8CE9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1479C9E-0F97-FE20-5007-BC6834E1C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13</a:t>
            </a:fld>
            <a:endParaRPr lang="de-AT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ECC30B44-CADE-4D82-DFC0-84337894BB7F}"/>
              </a:ext>
            </a:extLst>
          </p:cNvPr>
          <p:cNvGrpSpPr/>
          <p:nvPr/>
        </p:nvGrpSpPr>
        <p:grpSpPr>
          <a:xfrm>
            <a:off x="886932" y="958702"/>
            <a:ext cx="10418135" cy="4940596"/>
            <a:chOff x="935664" y="1453083"/>
            <a:chExt cx="10418135" cy="1328651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F6D8E54-70DD-DAF4-08DB-F3D37200823C}"/>
                </a:ext>
              </a:extLst>
            </p:cNvPr>
            <p:cNvSpPr/>
            <p:nvPr/>
          </p:nvSpPr>
          <p:spPr>
            <a:xfrm>
              <a:off x="935664" y="1453083"/>
              <a:ext cx="10418135" cy="1328651"/>
            </a:xfrm>
            <a:prstGeom prst="rect">
              <a:avLst/>
            </a:prstGeom>
            <a:solidFill>
              <a:srgbClr val="C1D2B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821DD1B-35BD-5D8F-D727-B89EB9C7ABCB}"/>
                </a:ext>
              </a:extLst>
            </p:cNvPr>
            <p:cNvSpPr/>
            <p:nvPr/>
          </p:nvSpPr>
          <p:spPr>
            <a:xfrm>
              <a:off x="1244009" y="1589453"/>
              <a:ext cx="9832039" cy="1026675"/>
            </a:xfrm>
            <a:custGeom>
              <a:avLst/>
              <a:gdLst>
                <a:gd name="connsiteX0" fmla="*/ 0 w 9832039"/>
                <a:gd name="connsiteY0" fmla="*/ 0 h 1026675"/>
                <a:gd name="connsiteX1" fmla="*/ 480035 w 9832039"/>
                <a:gd name="connsiteY1" fmla="*/ 0 h 1026675"/>
                <a:gd name="connsiteX2" fmla="*/ 1255031 w 9832039"/>
                <a:gd name="connsiteY2" fmla="*/ 0 h 1026675"/>
                <a:gd name="connsiteX3" fmla="*/ 1538425 w 9832039"/>
                <a:gd name="connsiteY3" fmla="*/ 0 h 1026675"/>
                <a:gd name="connsiteX4" fmla="*/ 2313421 w 9832039"/>
                <a:gd name="connsiteY4" fmla="*/ 0 h 1026675"/>
                <a:gd name="connsiteX5" fmla="*/ 3088417 w 9832039"/>
                <a:gd name="connsiteY5" fmla="*/ 0 h 1026675"/>
                <a:gd name="connsiteX6" fmla="*/ 3371811 w 9832039"/>
                <a:gd name="connsiteY6" fmla="*/ 0 h 1026675"/>
                <a:gd name="connsiteX7" fmla="*/ 3655205 w 9832039"/>
                <a:gd name="connsiteY7" fmla="*/ 0 h 1026675"/>
                <a:gd name="connsiteX8" fmla="*/ 4233560 w 9832039"/>
                <a:gd name="connsiteY8" fmla="*/ 0 h 1026675"/>
                <a:gd name="connsiteX9" fmla="*/ 4713595 w 9832039"/>
                <a:gd name="connsiteY9" fmla="*/ 0 h 1026675"/>
                <a:gd name="connsiteX10" fmla="*/ 5390271 w 9832039"/>
                <a:gd name="connsiteY10" fmla="*/ 0 h 1026675"/>
                <a:gd name="connsiteX11" fmla="*/ 6066946 w 9832039"/>
                <a:gd name="connsiteY11" fmla="*/ 0 h 1026675"/>
                <a:gd name="connsiteX12" fmla="*/ 6645302 w 9832039"/>
                <a:gd name="connsiteY12" fmla="*/ 0 h 1026675"/>
                <a:gd name="connsiteX13" fmla="*/ 7223657 w 9832039"/>
                <a:gd name="connsiteY13" fmla="*/ 0 h 1026675"/>
                <a:gd name="connsiteX14" fmla="*/ 7802012 w 9832039"/>
                <a:gd name="connsiteY14" fmla="*/ 0 h 1026675"/>
                <a:gd name="connsiteX15" fmla="*/ 8282047 w 9832039"/>
                <a:gd name="connsiteY15" fmla="*/ 0 h 1026675"/>
                <a:gd name="connsiteX16" fmla="*/ 9057043 w 9832039"/>
                <a:gd name="connsiteY16" fmla="*/ 0 h 1026675"/>
                <a:gd name="connsiteX17" fmla="*/ 9832039 w 9832039"/>
                <a:gd name="connsiteY17" fmla="*/ 0 h 1026675"/>
                <a:gd name="connsiteX18" fmla="*/ 9832039 w 9832039"/>
                <a:gd name="connsiteY18" fmla="*/ 523604 h 1026675"/>
                <a:gd name="connsiteX19" fmla="*/ 9832039 w 9832039"/>
                <a:gd name="connsiteY19" fmla="*/ 1026675 h 1026675"/>
                <a:gd name="connsiteX20" fmla="*/ 9253684 w 9832039"/>
                <a:gd name="connsiteY20" fmla="*/ 1026675 h 1026675"/>
                <a:gd name="connsiteX21" fmla="*/ 8773649 w 9832039"/>
                <a:gd name="connsiteY21" fmla="*/ 1026675 h 1026675"/>
                <a:gd name="connsiteX22" fmla="*/ 8195294 w 9832039"/>
                <a:gd name="connsiteY22" fmla="*/ 1026675 h 1026675"/>
                <a:gd name="connsiteX23" fmla="*/ 7813579 w 9832039"/>
                <a:gd name="connsiteY23" fmla="*/ 1026675 h 1026675"/>
                <a:gd name="connsiteX24" fmla="*/ 7333544 w 9832039"/>
                <a:gd name="connsiteY24" fmla="*/ 1026675 h 1026675"/>
                <a:gd name="connsiteX25" fmla="*/ 6951830 w 9832039"/>
                <a:gd name="connsiteY25" fmla="*/ 1026675 h 1026675"/>
                <a:gd name="connsiteX26" fmla="*/ 6668436 w 9832039"/>
                <a:gd name="connsiteY26" fmla="*/ 1026675 h 1026675"/>
                <a:gd name="connsiteX27" fmla="*/ 5991760 w 9832039"/>
                <a:gd name="connsiteY27" fmla="*/ 1026675 h 1026675"/>
                <a:gd name="connsiteX28" fmla="*/ 5216764 w 9832039"/>
                <a:gd name="connsiteY28" fmla="*/ 1026675 h 1026675"/>
                <a:gd name="connsiteX29" fmla="*/ 4540089 w 9832039"/>
                <a:gd name="connsiteY29" fmla="*/ 1026675 h 1026675"/>
                <a:gd name="connsiteX30" fmla="*/ 3765093 w 9832039"/>
                <a:gd name="connsiteY30" fmla="*/ 1026675 h 1026675"/>
                <a:gd name="connsiteX31" fmla="*/ 3186737 w 9832039"/>
                <a:gd name="connsiteY31" fmla="*/ 1026675 h 1026675"/>
                <a:gd name="connsiteX32" fmla="*/ 2805023 w 9832039"/>
                <a:gd name="connsiteY32" fmla="*/ 1026675 h 1026675"/>
                <a:gd name="connsiteX33" fmla="*/ 2423308 w 9832039"/>
                <a:gd name="connsiteY33" fmla="*/ 1026675 h 1026675"/>
                <a:gd name="connsiteX34" fmla="*/ 1844953 w 9832039"/>
                <a:gd name="connsiteY34" fmla="*/ 1026675 h 1026675"/>
                <a:gd name="connsiteX35" fmla="*/ 1463239 w 9832039"/>
                <a:gd name="connsiteY35" fmla="*/ 1026675 h 1026675"/>
                <a:gd name="connsiteX36" fmla="*/ 1179845 w 9832039"/>
                <a:gd name="connsiteY36" fmla="*/ 1026675 h 1026675"/>
                <a:gd name="connsiteX37" fmla="*/ 601489 w 9832039"/>
                <a:gd name="connsiteY37" fmla="*/ 1026675 h 1026675"/>
                <a:gd name="connsiteX38" fmla="*/ 0 w 9832039"/>
                <a:gd name="connsiteY38" fmla="*/ 1026675 h 1026675"/>
                <a:gd name="connsiteX39" fmla="*/ 0 w 9832039"/>
                <a:gd name="connsiteY39" fmla="*/ 503071 h 1026675"/>
                <a:gd name="connsiteX40" fmla="*/ 0 w 9832039"/>
                <a:gd name="connsiteY40" fmla="*/ 0 h 102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9832039" h="1026675" fill="none" extrusionOk="0">
                  <a:moveTo>
                    <a:pt x="0" y="0"/>
                  </a:moveTo>
                  <a:cubicBezTo>
                    <a:pt x="124099" y="-24127"/>
                    <a:pt x="294679" y="40618"/>
                    <a:pt x="480035" y="0"/>
                  </a:cubicBezTo>
                  <a:cubicBezTo>
                    <a:pt x="665391" y="-40618"/>
                    <a:pt x="891683" y="8682"/>
                    <a:pt x="1255031" y="0"/>
                  </a:cubicBezTo>
                  <a:cubicBezTo>
                    <a:pt x="1618379" y="-8682"/>
                    <a:pt x="1463356" y="21649"/>
                    <a:pt x="1538425" y="0"/>
                  </a:cubicBezTo>
                  <a:cubicBezTo>
                    <a:pt x="1613494" y="-21649"/>
                    <a:pt x="2113624" y="89240"/>
                    <a:pt x="2313421" y="0"/>
                  </a:cubicBezTo>
                  <a:cubicBezTo>
                    <a:pt x="2513218" y="-89240"/>
                    <a:pt x="2796382" y="76970"/>
                    <a:pt x="3088417" y="0"/>
                  </a:cubicBezTo>
                  <a:cubicBezTo>
                    <a:pt x="3380452" y="-76970"/>
                    <a:pt x="3265708" y="25452"/>
                    <a:pt x="3371811" y="0"/>
                  </a:cubicBezTo>
                  <a:cubicBezTo>
                    <a:pt x="3477914" y="-25452"/>
                    <a:pt x="3574439" y="11875"/>
                    <a:pt x="3655205" y="0"/>
                  </a:cubicBezTo>
                  <a:cubicBezTo>
                    <a:pt x="3735971" y="-11875"/>
                    <a:pt x="4029446" y="51663"/>
                    <a:pt x="4233560" y="0"/>
                  </a:cubicBezTo>
                  <a:cubicBezTo>
                    <a:pt x="4437674" y="-51663"/>
                    <a:pt x="4571464" y="44557"/>
                    <a:pt x="4713595" y="0"/>
                  </a:cubicBezTo>
                  <a:cubicBezTo>
                    <a:pt x="4855726" y="-44557"/>
                    <a:pt x="5074250" y="14086"/>
                    <a:pt x="5390271" y="0"/>
                  </a:cubicBezTo>
                  <a:cubicBezTo>
                    <a:pt x="5706292" y="-14086"/>
                    <a:pt x="5859604" y="54947"/>
                    <a:pt x="6066946" y="0"/>
                  </a:cubicBezTo>
                  <a:cubicBezTo>
                    <a:pt x="6274288" y="-54947"/>
                    <a:pt x="6363776" y="67306"/>
                    <a:pt x="6645302" y="0"/>
                  </a:cubicBezTo>
                  <a:cubicBezTo>
                    <a:pt x="6926828" y="-67306"/>
                    <a:pt x="6955680" y="14356"/>
                    <a:pt x="7223657" y="0"/>
                  </a:cubicBezTo>
                  <a:cubicBezTo>
                    <a:pt x="7491634" y="-14356"/>
                    <a:pt x="7556190" y="18443"/>
                    <a:pt x="7802012" y="0"/>
                  </a:cubicBezTo>
                  <a:cubicBezTo>
                    <a:pt x="8047834" y="-18443"/>
                    <a:pt x="8113533" y="6897"/>
                    <a:pt x="8282047" y="0"/>
                  </a:cubicBezTo>
                  <a:cubicBezTo>
                    <a:pt x="8450562" y="-6897"/>
                    <a:pt x="8736004" y="38786"/>
                    <a:pt x="9057043" y="0"/>
                  </a:cubicBezTo>
                  <a:cubicBezTo>
                    <a:pt x="9378082" y="-38786"/>
                    <a:pt x="9445130" y="74218"/>
                    <a:pt x="9832039" y="0"/>
                  </a:cubicBezTo>
                  <a:cubicBezTo>
                    <a:pt x="9835604" y="114025"/>
                    <a:pt x="9798331" y="310219"/>
                    <a:pt x="9832039" y="523604"/>
                  </a:cubicBezTo>
                  <a:cubicBezTo>
                    <a:pt x="9865747" y="736989"/>
                    <a:pt x="9790628" y="828727"/>
                    <a:pt x="9832039" y="1026675"/>
                  </a:cubicBezTo>
                  <a:cubicBezTo>
                    <a:pt x="9665470" y="1059805"/>
                    <a:pt x="9439280" y="980376"/>
                    <a:pt x="9253684" y="1026675"/>
                  </a:cubicBezTo>
                  <a:cubicBezTo>
                    <a:pt x="9068088" y="1072974"/>
                    <a:pt x="9000362" y="1002846"/>
                    <a:pt x="8773649" y="1026675"/>
                  </a:cubicBezTo>
                  <a:cubicBezTo>
                    <a:pt x="8546937" y="1050504"/>
                    <a:pt x="8419678" y="1019649"/>
                    <a:pt x="8195294" y="1026675"/>
                  </a:cubicBezTo>
                  <a:cubicBezTo>
                    <a:pt x="7970910" y="1033701"/>
                    <a:pt x="7929571" y="984766"/>
                    <a:pt x="7813579" y="1026675"/>
                  </a:cubicBezTo>
                  <a:cubicBezTo>
                    <a:pt x="7697587" y="1068584"/>
                    <a:pt x="7488059" y="995455"/>
                    <a:pt x="7333544" y="1026675"/>
                  </a:cubicBezTo>
                  <a:cubicBezTo>
                    <a:pt x="7179030" y="1057895"/>
                    <a:pt x="7028905" y="1020541"/>
                    <a:pt x="6951830" y="1026675"/>
                  </a:cubicBezTo>
                  <a:cubicBezTo>
                    <a:pt x="6874755" y="1032809"/>
                    <a:pt x="6749568" y="1026541"/>
                    <a:pt x="6668436" y="1026675"/>
                  </a:cubicBezTo>
                  <a:cubicBezTo>
                    <a:pt x="6587304" y="1026809"/>
                    <a:pt x="6284533" y="963187"/>
                    <a:pt x="5991760" y="1026675"/>
                  </a:cubicBezTo>
                  <a:cubicBezTo>
                    <a:pt x="5698987" y="1090163"/>
                    <a:pt x="5476663" y="1018984"/>
                    <a:pt x="5216764" y="1026675"/>
                  </a:cubicBezTo>
                  <a:cubicBezTo>
                    <a:pt x="4956865" y="1034366"/>
                    <a:pt x="4771625" y="964693"/>
                    <a:pt x="4540089" y="1026675"/>
                  </a:cubicBezTo>
                  <a:cubicBezTo>
                    <a:pt x="4308554" y="1088657"/>
                    <a:pt x="3931681" y="1000501"/>
                    <a:pt x="3765093" y="1026675"/>
                  </a:cubicBezTo>
                  <a:cubicBezTo>
                    <a:pt x="3598505" y="1052849"/>
                    <a:pt x="3333100" y="1005816"/>
                    <a:pt x="3186737" y="1026675"/>
                  </a:cubicBezTo>
                  <a:cubicBezTo>
                    <a:pt x="3040374" y="1047534"/>
                    <a:pt x="2913677" y="1011248"/>
                    <a:pt x="2805023" y="1026675"/>
                  </a:cubicBezTo>
                  <a:cubicBezTo>
                    <a:pt x="2696369" y="1042102"/>
                    <a:pt x="2525531" y="1012066"/>
                    <a:pt x="2423308" y="1026675"/>
                  </a:cubicBezTo>
                  <a:cubicBezTo>
                    <a:pt x="2321085" y="1041284"/>
                    <a:pt x="1996693" y="986729"/>
                    <a:pt x="1844953" y="1026675"/>
                  </a:cubicBezTo>
                  <a:cubicBezTo>
                    <a:pt x="1693214" y="1066621"/>
                    <a:pt x="1618514" y="1020212"/>
                    <a:pt x="1463239" y="1026675"/>
                  </a:cubicBezTo>
                  <a:cubicBezTo>
                    <a:pt x="1307964" y="1033138"/>
                    <a:pt x="1236733" y="1022460"/>
                    <a:pt x="1179845" y="1026675"/>
                  </a:cubicBezTo>
                  <a:cubicBezTo>
                    <a:pt x="1122957" y="1030890"/>
                    <a:pt x="865115" y="1015449"/>
                    <a:pt x="601489" y="1026675"/>
                  </a:cubicBezTo>
                  <a:cubicBezTo>
                    <a:pt x="337863" y="1037901"/>
                    <a:pt x="135406" y="997778"/>
                    <a:pt x="0" y="1026675"/>
                  </a:cubicBezTo>
                  <a:cubicBezTo>
                    <a:pt x="-15057" y="852762"/>
                    <a:pt x="58740" y="632801"/>
                    <a:pt x="0" y="503071"/>
                  </a:cubicBezTo>
                  <a:cubicBezTo>
                    <a:pt x="-58740" y="373341"/>
                    <a:pt x="26530" y="121477"/>
                    <a:pt x="0" y="0"/>
                  </a:cubicBezTo>
                  <a:close/>
                </a:path>
                <a:path w="9832039" h="1026675" stroke="0" extrusionOk="0">
                  <a:moveTo>
                    <a:pt x="0" y="0"/>
                  </a:moveTo>
                  <a:cubicBezTo>
                    <a:pt x="254111" y="-55700"/>
                    <a:pt x="419677" y="38936"/>
                    <a:pt x="676676" y="0"/>
                  </a:cubicBezTo>
                  <a:cubicBezTo>
                    <a:pt x="933675" y="-38936"/>
                    <a:pt x="1118459" y="45919"/>
                    <a:pt x="1353351" y="0"/>
                  </a:cubicBezTo>
                  <a:cubicBezTo>
                    <a:pt x="1588244" y="-45919"/>
                    <a:pt x="1505875" y="20854"/>
                    <a:pt x="1636745" y="0"/>
                  </a:cubicBezTo>
                  <a:cubicBezTo>
                    <a:pt x="1767615" y="-20854"/>
                    <a:pt x="2135527" y="51390"/>
                    <a:pt x="2411741" y="0"/>
                  </a:cubicBezTo>
                  <a:cubicBezTo>
                    <a:pt x="2687955" y="-51390"/>
                    <a:pt x="2732885" y="9564"/>
                    <a:pt x="2891776" y="0"/>
                  </a:cubicBezTo>
                  <a:cubicBezTo>
                    <a:pt x="3050667" y="-9564"/>
                    <a:pt x="3263467" y="48786"/>
                    <a:pt x="3371811" y="0"/>
                  </a:cubicBezTo>
                  <a:cubicBezTo>
                    <a:pt x="3480156" y="-48786"/>
                    <a:pt x="3744427" y="52653"/>
                    <a:pt x="3851846" y="0"/>
                  </a:cubicBezTo>
                  <a:cubicBezTo>
                    <a:pt x="3959265" y="-52653"/>
                    <a:pt x="4332073" y="50198"/>
                    <a:pt x="4528521" y="0"/>
                  </a:cubicBezTo>
                  <a:cubicBezTo>
                    <a:pt x="4724969" y="-50198"/>
                    <a:pt x="4737765" y="41745"/>
                    <a:pt x="4910236" y="0"/>
                  </a:cubicBezTo>
                  <a:cubicBezTo>
                    <a:pt x="5082708" y="-41745"/>
                    <a:pt x="5255695" y="21832"/>
                    <a:pt x="5390271" y="0"/>
                  </a:cubicBezTo>
                  <a:cubicBezTo>
                    <a:pt x="5524847" y="-21832"/>
                    <a:pt x="5981001" y="40325"/>
                    <a:pt x="6165267" y="0"/>
                  </a:cubicBezTo>
                  <a:cubicBezTo>
                    <a:pt x="6349533" y="-40325"/>
                    <a:pt x="6342041" y="3628"/>
                    <a:pt x="6448661" y="0"/>
                  </a:cubicBezTo>
                  <a:cubicBezTo>
                    <a:pt x="6555281" y="-3628"/>
                    <a:pt x="6850834" y="58898"/>
                    <a:pt x="7027016" y="0"/>
                  </a:cubicBezTo>
                  <a:cubicBezTo>
                    <a:pt x="7203199" y="-58898"/>
                    <a:pt x="7303916" y="36458"/>
                    <a:pt x="7408731" y="0"/>
                  </a:cubicBezTo>
                  <a:cubicBezTo>
                    <a:pt x="7513547" y="-36458"/>
                    <a:pt x="7674729" y="12677"/>
                    <a:pt x="7888765" y="0"/>
                  </a:cubicBezTo>
                  <a:cubicBezTo>
                    <a:pt x="8102801" y="-12677"/>
                    <a:pt x="8084365" y="2239"/>
                    <a:pt x="8172159" y="0"/>
                  </a:cubicBezTo>
                  <a:cubicBezTo>
                    <a:pt x="8259953" y="-2239"/>
                    <a:pt x="8613441" y="48615"/>
                    <a:pt x="8750515" y="0"/>
                  </a:cubicBezTo>
                  <a:cubicBezTo>
                    <a:pt x="8887589" y="-48615"/>
                    <a:pt x="8921739" y="15573"/>
                    <a:pt x="9033909" y="0"/>
                  </a:cubicBezTo>
                  <a:cubicBezTo>
                    <a:pt x="9146079" y="-15573"/>
                    <a:pt x="9176588" y="21322"/>
                    <a:pt x="9317303" y="0"/>
                  </a:cubicBezTo>
                  <a:cubicBezTo>
                    <a:pt x="9458018" y="-21322"/>
                    <a:pt x="9725078" y="22840"/>
                    <a:pt x="9832039" y="0"/>
                  </a:cubicBezTo>
                  <a:cubicBezTo>
                    <a:pt x="9855823" y="102120"/>
                    <a:pt x="9777795" y="335473"/>
                    <a:pt x="9832039" y="503071"/>
                  </a:cubicBezTo>
                  <a:cubicBezTo>
                    <a:pt x="9886283" y="670669"/>
                    <a:pt x="9789188" y="920069"/>
                    <a:pt x="9832039" y="1026675"/>
                  </a:cubicBezTo>
                  <a:cubicBezTo>
                    <a:pt x="9640569" y="1060844"/>
                    <a:pt x="9569396" y="1009924"/>
                    <a:pt x="9352004" y="1026675"/>
                  </a:cubicBezTo>
                  <a:cubicBezTo>
                    <a:pt x="9134613" y="1043426"/>
                    <a:pt x="9062943" y="1006074"/>
                    <a:pt x="8871969" y="1026675"/>
                  </a:cubicBezTo>
                  <a:cubicBezTo>
                    <a:pt x="8680995" y="1047276"/>
                    <a:pt x="8570810" y="997795"/>
                    <a:pt x="8490255" y="1026675"/>
                  </a:cubicBezTo>
                  <a:cubicBezTo>
                    <a:pt x="8409700" y="1055555"/>
                    <a:pt x="8045032" y="979831"/>
                    <a:pt x="7813579" y="1026675"/>
                  </a:cubicBezTo>
                  <a:cubicBezTo>
                    <a:pt x="7582126" y="1073519"/>
                    <a:pt x="7286422" y="973472"/>
                    <a:pt x="7136904" y="1026675"/>
                  </a:cubicBezTo>
                  <a:cubicBezTo>
                    <a:pt x="6987387" y="1079878"/>
                    <a:pt x="6673668" y="1010278"/>
                    <a:pt x="6361908" y="1026675"/>
                  </a:cubicBezTo>
                  <a:cubicBezTo>
                    <a:pt x="6050148" y="1043072"/>
                    <a:pt x="5885654" y="1017416"/>
                    <a:pt x="5685232" y="1026675"/>
                  </a:cubicBezTo>
                  <a:cubicBezTo>
                    <a:pt x="5484810" y="1035934"/>
                    <a:pt x="5212090" y="960755"/>
                    <a:pt x="4910236" y="1026675"/>
                  </a:cubicBezTo>
                  <a:cubicBezTo>
                    <a:pt x="4608382" y="1092595"/>
                    <a:pt x="4386812" y="989586"/>
                    <a:pt x="4233560" y="1026675"/>
                  </a:cubicBezTo>
                  <a:cubicBezTo>
                    <a:pt x="4080308" y="1063764"/>
                    <a:pt x="4028669" y="987756"/>
                    <a:pt x="3851846" y="1026675"/>
                  </a:cubicBezTo>
                  <a:cubicBezTo>
                    <a:pt x="3675023" y="1065594"/>
                    <a:pt x="3636284" y="1021958"/>
                    <a:pt x="3568452" y="1026675"/>
                  </a:cubicBezTo>
                  <a:cubicBezTo>
                    <a:pt x="3500620" y="1031392"/>
                    <a:pt x="3287900" y="1022605"/>
                    <a:pt x="3186737" y="1026675"/>
                  </a:cubicBezTo>
                  <a:cubicBezTo>
                    <a:pt x="3085575" y="1030745"/>
                    <a:pt x="2816553" y="984427"/>
                    <a:pt x="2510062" y="1026675"/>
                  </a:cubicBezTo>
                  <a:cubicBezTo>
                    <a:pt x="2203572" y="1068923"/>
                    <a:pt x="2314948" y="1000734"/>
                    <a:pt x="2226668" y="1026675"/>
                  </a:cubicBezTo>
                  <a:cubicBezTo>
                    <a:pt x="2138388" y="1052616"/>
                    <a:pt x="1883060" y="986014"/>
                    <a:pt x="1648312" y="1026675"/>
                  </a:cubicBezTo>
                  <a:cubicBezTo>
                    <a:pt x="1413564" y="1067336"/>
                    <a:pt x="1417435" y="1026446"/>
                    <a:pt x="1266598" y="1026675"/>
                  </a:cubicBezTo>
                  <a:cubicBezTo>
                    <a:pt x="1115761" y="1026904"/>
                    <a:pt x="910515" y="1025103"/>
                    <a:pt x="688243" y="1026675"/>
                  </a:cubicBezTo>
                  <a:cubicBezTo>
                    <a:pt x="465972" y="1028247"/>
                    <a:pt x="230740" y="1007864"/>
                    <a:pt x="0" y="1026675"/>
                  </a:cubicBezTo>
                  <a:cubicBezTo>
                    <a:pt x="-50245" y="795644"/>
                    <a:pt x="47865" y="730914"/>
                    <a:pt x="0" y="513338"/>
                  </a:cubicBezTo>
                  <a:cubicBezTo>
                    <a:pt x="-47865" y="295762"/>
                    <a:pt x="284" y="15952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4400" b="1" dirty="0">
                  <a:solidFill>
                    <a:schemeClr val="tx1"/>
                  </a:solidFill>
                </a:rPr>
                <a:t>Geld ist nicht alles.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7285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B921BE0-2F50-42FE-B09A-567792FD77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D335B06-953A-4C11-CBC5-C67445756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14</a:t>
            </a:fld>
            <a:endParaRPr lang="de-AT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E35FA6CD-58A0-F6E7-4963-425049DE667B}"/>
              </a:ext>
            </a:extLst>
          </p:cNvPr>
          <p:cNvGrpSpPr/>
          <p:nvPr/>
        </p:nvGrpSpPr>
        <p:grpSpPr>
          <a:xfrm>
            <a:off x="886932" y="958702"/>
            <a:ext cx="10418135" cy="4940596"/>
            <a:chOff x="935664" y="1453083"/>
            <a:chExt cx="10418135" cy="1328651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5E1AB4CD-569F-41BC-BBF7-EBF351B29644}"/>
                </a:ext>
              </a:extLst>
            </p:cNvPr>
            <p:cNvSpPr/>
            <p:nvPr/>
          </p:nvSpPr>
          <p:spPr>
            <a:xfrm>
              <a:off x="935664" y="1453083"/>
              <a:ext cx="10418135" cy="1328651"/>
            </a:xfrm>
            <a:prstGeom prst="rect">
              <a:avLst/>
            </a:prstGeom>
            <a:solidFill>
              <a:srgbClr val="C1D2B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021CDE5-ED69-F090-94AE-156032863335}"/>
                </a:ext>
              </a:extLst>
            </p:cNvPr>
            <p:cNvSpPr/>
            <p:nvPr/>
          </p:nvSpPr>
          <p:spPr>
            <a:xfrm>
              <a:off x="1244009" y="1589453"/>
              <a:ext cx="9832039" cy="1026675"/>
            </a:xfrm>
            <a:custGeom>
              <a:avLst/>
              <a:gdLst>
                <a:gd name="connsiteX0" fmla="*/ 0 w 9832039"/>
                <a:gd name="connsiteY0" fmla="*/ 0 h 1026675"/>
                <a:gd name="connsiteX1" fmla="*/ 480035 w 9832039"/>
                <a:gd name="connsiteY1" fmla="*/ 0 h 1026675"/>
                <a:gd name="connsiteX2" fmla="*/ 1255031 w 9832039"/>
                <a:gd name="connsiteY2" fmla="*/ 0 h 1026675"/>
                <a:gd name="connsiteX3" fmla="*/ 1538425 w 9832039"/>
                <a:gd name="connsiteY3" fmla="*/ 0 h 1026675"/>
                <a:gd name="connsiteX4" fmla="*/ 2313421 w 9832039"/>
                <a:gd name="connsiteY4" fmla="*/ 0 h 1026675"/>
                <a:gd name="connsiteX5" fmla="*/ 3088417 w 9832039"/>
                <a:gd name="connsiteY5" fmla="*/ 0 h 1026675"/>
                <a:gd name="connsiteX6" fmla="*/ 3371811 w 9832039"/>
                <a:gd name="connsiteY6" fmla="*/ 0 h 1026675"/>
                <a:gd name="connsiteX7" fmla="*/ 3655205 w 9832039"/>
                <a:gd name="connsiteY7" fmla="*/ 0 h 1026675"/>
                <a:gd name="connsiteX8" fmla="*/ 4233560 w 9832039"/>
                <a:gd name="connsiteY8" fmla="*/ 0 h 1026675"/>
                <a:gd name="connsiteX9" fmla="*/ 4713595 w 9832039"/>
                <a:gd name="connsiteY9" fmla="*/ 0 h 1026675"/>
                <a:gd name="connsiteX10" fmla="*/ 5390271 w 9832039"/>
                <a:gd name="connsiteY10" fmla="*/ 0 h 1026675"/>
                <a:gd name="connsiteX11" fmla="*/ 6066946 w 9832039"/>
                <a:gd name="connsiteY11" fmla="*/ 0 h 1026675"/>
                <a:gd name="connsiteX12" fmla="*/ 6645302 w 9832039"/>
                <a:gd name="connsiteY12" fmla="*/ 0 h 1026675"/>
                <a:gd name="connsiteX13" fmla="*/ 7223657 w 9832039"/>
                <a:gd name="connsiteY13" fmla="*/ 0 h 1026675"/>
                <a:gd name="connsiteX14" fmla="*/ 7802012 w 9832039"/>
                <a:gd name="connsiteY14" fmla="*/ 0 h 1026675"/>
                <a:gd name="connsiteX15" fmla="*/ 8282047 w 9832039"/>
                <a:gd name="connsiteY15" fmla="*/ 0 h 1026675"/>
                <a:gd name="connsiteX16" fmla="*/ 9057043 w 9832039"/>
                <a:gd name="connsiteY16" fmla="*/ 0 h 1026675"/>
                <a:gd name="connsiteX17" fmla="*/ 9832039 w 9832039"/>
                <a:gd name="connsiteY17" fmla="*/ 0 h 1026675"/>
                <a:gd name="connsiteX18" fmla="*/ 9832039 w 9832039"/>
                <a:gd name="connsiteY18" fmla="*/ 523604 h 1026675"/>
                <a:gd name="connsiteX19" fmla="*/ 9832039 w 9832039"/>
                <a:gd name="connsiteY19" fmla="*/ 1026675 h 1026675"/>
                <a:gd name="connsiteX20" fmla="*/ 9253684 w 9832039"/>
                <a:gd name="connsiteY20" fmla="*/ 1026675 h 1026675"/>
                <a:gd name="connsiteX21" fmla="*/ 8773649 w 9832039"/>
                <a:gd name="connsiteY21" fmla="*/ 1026675 h 1026675"/>
                <a:gd name="connsiteX22" fmla="*/ 8195294 w 9832039"/>
                <a:gd name="connsiteY22" fmla="*/ 1026675 h 1026675"/>
                <a:gd name="connsiteX23" fmla="*/ 7813579 w 9832039"/>
                <a:gd name="connsiteY23" fmla="*/ 1026675 h 1026675"/>
                <a:gd name="connsiteX24" fmla="*/ 7333544 w 9832039"/>
                <a:gd name="connsiteY24" fmla="*/ 1026675 h 1026675"/>
                <a:gd name="connsiteX25" fmla="*/ 6951830 w 9832039"/>
                <a:gd name="connsiteY25" fmla="*/ 1026675 h 1026675"/>
                <a:gd name="connsiteX26" fmla="*/ 6668436 w 9832039"/>
                <a:gd name="connsiteY26" fmla="*/ 1026675 h 1026675"/>
                <a:gd name="connsiteX27" fmla="*/ 5991760 w 9832039"/>
                <a:gd name="connsiteY27" fmla="*/ 1026675 h 1026675"/>
                <a:gd name="connsiteX28" fmla="*/ 5216764 w 9832039"/>
                <a:gd name="connsiteY28" fmla="*/ 1026675 h 1026675"/>
                <a:gd name="connsiteX29" fmla="*/ 4540089 w 9832039"/>
                <a:gd name="connsiteY29" fmla="*/ 1026675 h 1026675"/>
                <a:gd name="connsiteX30" fmla="*/ 3765093 w 9832039"/>
                <a:gd name="connsiteY30" fmla="*/ 1026675 h 1026675"/>
                <a:gd name="connsiteX31" fmla="*/ 3186737 w 9832039"/>
                <a:gd name="connsiteY31" fmla="*/ 1026675 h 1026675"/>
                <a:gd name="connsiteX32" fmla="*/ 2805023 w 9832039"/>
                <a:gd name="connsiteY32" fmla="*/ 1026675 h 1026675"/>
                <a:gd name="connsiteX33" fmla="*/ 2423308 w 9832039"/>
                <a:gd name="connsiteY33" fmla="*/ 1026675 h 1026675"/>
                <a:gd name="connsiteX34" fmla="*/ 1844953 w 9832039"/>
                <a:gd name="connsiteY34" fmla="*/ 1026675 h 1026675"/>
                <a:gd name="connsiteX35" fmla="*/ 1463239 w 9832039"/>
                <a:gd name="connsiteY35" fmla="*/ 1026675 h 1026675"/>
                <a:gd name="connsiteX36" fmla="*/ 1179845 w 9832039"/>
                <a:gd name="connsiteY36" fmla="*/ 1026675 h 1026675"/>
                <a:gd name="connsiteX37" fmla="*/ 601489 w 9832039"/>
                <a:gd name="connsiteY37" fmla="*/ 1026675 h 1026675"/>
                <a:gd name="connsiteX38" fmla="*/ 0 w 9832039"/>
                <a:gd name="connsiteY38" fmla="*/ 1026675 h 1026675"/>
                <a:gd name="connsiteX39" fmla="*/ 0 w 9832039"/>
                <a:gd name="connsiteY39" fmla="*/ 503071 h 1026675"/>
                <a:gd name="connsiteX40" fmla="*/ 0 w 9832039"/>
                <a:gd name="connsiteY40" fmla="*/ 0 h 102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9832039" h="1026675" fill="none" extrusionOk="0">
                  <a:moveTo>
                    <a:pt x="0" y="0"/>
                  </a:moveTo>
                  <a:cubicBezTo>
                    <a:pt x="124099" y="-24127"/>
                    <a:pt x="294679" y="40618"/>
                    <a:pt x="480035" y="0"/>
                  </a:cubicBezTo>
                  <a:cubicBezTo>
                    <a:pt x="665391" y="-40618"/>
                    <a:pt x="891683" y="8682"/>
                    <a:pt x="1255031" y="0"/>
                  </a:cubicBezTo>
                  <a:cubicBezTo>
                    <a:pt x="1618379" y="-8682"/>
                    <a:pt x="1463356" y="21649"/>
                    <a:pt x="1538425" y="0"/>
                  </a:cubicBezTo>
                  <a:cubicBezTo>
                    <a:pt x="1613494" y="-21649"/>
                    <a:pt x="2113624" y="89240"/>
                    <a:pt x="2313421" y="0"/>
                  </a:cubicBezTo>
                  <a:cubicBezTo>
                    <a:pt x="2513218" y="-89240"/>
                    <a:pt x="2796382" y="76970"/>
                    <a:pt x="3088417" y="0"/>
                  </a:cubicBezTo>
                  <a:cubicBezTo>
                    <a:pt x="3380452" y="-76970"/>
                    <a:pt x="3265708" y="25452"/>
                    <a:pt x="3371811" y="0"/>
                  </a:cubicBezTo>
                  <a:cubicBezTo>
                    <a:pt x="3477914" y="-25452"/>
                    <a:pt x="3574439" y="11875"/>
                    <a:pt x="3655205" y="0"/>
                  </a:cubicBezTo>
                  <a:cubicBezTo>
                    <a:pt x="3735971" y="-11875"/>
                    <a:pt x="4029446" y="51663"/>
                    <a:pt x="4233560" y="0"/>
                  </a:cubicBezTo>
                  <a:cubicBezTo>
                    <a:pt x="4437674" y="-51663"/>
                    <a:pt x="4571464" y="44557"/>
                    <a:pt x="4713595" y="0"/>
                  </a:cubicBezTo>
                  <a:cubicBezTo>
                    <a:pt x="4855726" y="-44557"/>
                    <a:pt x="5074250" y="14086"/>
                    <a:pt x="5390271" y="0"/>
                  </a:cubicBezTo>
                  <a:cubicBezTo>
                    <a:pt x="5706292" y="-14086"/>
                    <a:pt x="5859604" y="54947"/>
                    <a:pt x="6066946" y="0"/>
                  </a:cubicBezTo>
                  <a:cubicBezTo>
                    <a:pt x="6274288" y="-54947"/>
                    <a:pt x="6363776" y="67306"/>
                    <a:pt x="6645302" y="0"/>
                  </a:cubicBezTo>
                  <a:cubicBezTo>
                    <a:pt x="6926828" y="-67306"/>
                    <a:pt x="6955680" y="14356"/>
                    <a:pt x="7223657" y="0"/>
                  </a:cubicBezTo>
                  <a:cubicBezTo>
                    <a:pt x="7491634" y="-14356"/>
                    <a:pt x="7556190" y="18443"/>
                    <a:pt x="7802012" y="0"/>
                  </a:cubicBezTo>
                  <a:cubicBezTo>
                    <a:pt x="8047834" y="-18443"/>
                    <a:pt x="8113533" y="6897"/>
                    <a:pt x="8282047" y="0"/>
                  </a:cubicBezTo>
                  <a:cubicBezTo>
                    <a:pt x="8450562" y="-6897"/>
                    <a:pt x="8736004" y="38786"/>
                    <a:pt x="9057043" y="0"/>
                  </a:cubicBezTo>
                  <a:cubicBezTo>
                    <a:pt x="9378082" y="-38786"/>
                    <a:pt x="9445130" y="74218"/>
                    <a:pt x="9832039" y="0"/>
                  </a:cubicBezTo>
                  <a:cubicBezTo>
                    <a:pt x="9835604" y="114025"/>
                    <a:pt x="9798331" y="310219"/>
                    <a:pt x="9832039" y="523604"/>
                  </a:cubicBezTo>
                  <a:cubicBezTo>
                    <a:pt x="9865747" y="736989"/>
                    <a:pt x="9790628" y="828727"/>
                    <a:pt x="9832039" y="1026675"/>
                  </a:cubicBezTo>
                  <a:cubicBezTo>
                    <a:pt x="9665470" y="1059805"/>
                    <a:pt x="9439280" y="980376"/>
                    <a:pt x="9253684" y="1026675"/>
                  </a:cubicBezTo>
                  <a:cubicBezTo>
                    <a:pt x="9068088" y="1072974"/>
                    <a:pt x="9000362" y="1002846"/>
                    <a:pt x="8773649" y="1026675"/>
                  </a:cubicBezTo>
                  <a:cubicBezTo>
                    <a:pt x="8546937" y="1050504"/>
                    <a:pt x="8419678" y="1019649"/>
                    <a:pt x="8195294" y="1026675"/>
                  </a:cubicBezTo>
                  <a:cubicBezTo>
                    <a:pt x="7970910" y="1033701"/>
                    <a:pt x="7929571" y="984766"/>
                    <a:pt x="7813579" y="1026675"/>
                  </a:cubicBezTo>
                  <a:cubicBezTo>
                    <a:pt x="7697587" y="1068584"/>
                    <a:pt x="7488059" y="995455"/>
                    <a:pt x="7333544" y="1026675"/>
                  </a:cubicBezTo>
                  <a:cubicBezTo>
                    <a:pt x="7179030" y="1057895"/>
                    <a:pt x="7028905" y="1020541"/>
                    <a:pt x="6951830" y="1026675"/>
                  </a:cubicBezTo>
                  <a:cubicBezTo>
                    <a:pt x="6874755" y="1032809"/>
                    <a:pt x="6749568" y="1026541"/>
                    <a:pt x="6668436" y="1026675"/>
                  </a:cubicBezTo>
                  <a:cubicBezTo>
                    <a:pt x="6587304" y="1026809"/>
                    <a:pt x="6284533" y="963187"/>
                    <a:pt x="5991760" y="1026675"/>
                  </a:cubicBezTo>
                  <a:cubicBezTo>
                    <a:pt x="5698987" y="1090163"/>
                    <a:pt x="5476663" y="1018984"/>
                    <a:pt x="5216764" y="1026675"/>
                  </a:cubicBezTo>
                  <a:cubicBezTo>
                    <a:pt x="4956865" y="1034366"/>
                    <a:pt x="4771625" y="964693"/>
                    <a:pt x="4540089" y="1026675"/>
                  </a:cubicBezTo>
                  <a:cubicBezTo>
                    <a:pt x="4308554" y="1088657"/>
                    <a:pt x="3931681" y="1000501"/>
                    <a:pt x="3765093" y="1026675"/>
                  </a:cubicBezTo>
                  <a:cubicBezTo>
                    <a:pt x="3598505" y="1052849"/>
                    <a:pt x="3333100" y="1005816"/>
                    <a:pt x="3186737" y="1026675"/>
                  </a:cubicBezTo>
                  <a:cubicBezTo>
                    <a:pt x="3040374" y="1047534"/>
                    <a:pt x="2913677" y="1011248"/>
                    <a:pt x="2805023" y="1026675"/>
                  </a:cubicBezTo>
                  <a:cubicBezTo>
                    <a:pt x="2696369" y="1042102"/>
                    <a:pt x="2525531" y="1012066"/>
                    <a:pt x="2423308" y="1026675"/>
                  </a:cubicBezTo>
                  <a:cubicBezTo>
                    <a:pt x="2321085" y="1041284"/>
                    <a:pt x="1996693" y="986729"/>
                    <a:pt x="1844953" y="1026675"/>
                  </a:cubicBezTo>
                  <a:cubicBezTo>
                    <a:pt x="1693214" y="1066621"/>
                    <a:pt x="1618514" y="1020212"/>
                    <a:pt x="1463239" y="1026675"/>
                  </a:cubicBezTo>
                  <a:cubicBezTo>
                    <a:pt x="1307964" y="1033138"/>
                    <a:pt x="1236733" y="1022460"/>
                    <a:pt x="1179845" y="1026675"/>
                  </a:cubicBezTo>
                  <a:cubicBezTo>
                    <a:pt x="1122957" y="1030890"/>
                    <a:pt x="865115" y="1015449"/>
                    <a:pt x="601489" y="1026675"/>
                  </a:cubicBezTo>
                  <a:cubicBezTo>
                    <a:pt x="337863" y="1037901"/>
                    <a:pt x="135406" y="997778"/>
                    <a:pt x="0" y="1026675"/>
                  </a:cubicBezTo>
                  <a:cubicBezTo>
                    <a:pt x="-15057" y="852762"/>
                    <a:pt x="58740" y="632801"/>
                    <a:pt x="0" y="503071"/>
                  </a:cubicBezTo>
                  <a:cubicBezTo>
                    <a:pt x="-58740" y="373341"/>
                    <a:pt x="26530" y="121477"/>
                    <a:pt x="0" y="0"/>
                  </a:cubicBezTo>
                  <a:close/>
                </a:path>
                <a:path w="9832039" h="1026675" stroke="0" extrusionOk="0">
                  <a:moveTo>
                    <a:pt x="0" y="0"/>
                  </a:moveTo>
                  <a:cubicBezTo>
                    <a:pt x="254111" y="-55700"/>
                    <a:pt x="419677" y="38936"/>
                    <a:pt x="676676" y="0"/>
                  </a:cubicBezTo>
                  <a:cubicBezTo>
                    <a:pt x="933675" y="-38936"/>
                    <a:pt x="1118459" y="45919"/>
                    <a:pt x="1353351" y="0"/>
                  </a:cubicBezTo>
                  <a:cubicBezTo>
                    <a:pt x="1588244" y="-45919"/>
                    <a:pt x="1505875" y="20854"/>
                    <a:pt x="1636745" y="0"/>
                  </a:cubicBezTo>
                  <a:cubicBezTo>
                    <a:pt x="1767615" y="-20854"/>
                    <a:pt x="2135527" y="51390"/>
                    <a:pt x="2411741" y="0"/>
                  </a:cubicBezTo>
                  <a:cubicBezTo>
                    <a:pt x="2687955" y="-51390"/>
                    <a:pt x="2732885" y="9564"/>
                    <a:pt x="2891776" y="0"/>
                  </a:cubicBezTo>
                  <a:cubicBezTo>
                    <a:pt x="3050667" y="-9564"/>
                    <a:pt x="3263467" y="48786"/>
                    <a:pt x="3371811" y="0"/>
                  </a:cubicBezTo>
                  <a:cubicBezTo>
                    <a:pt x="3480156" y="-48786"/>
                    <a:pt x="3744427" y="52653"/>
                    <a:pt x="3851846" y="0"/>
                  </a:cubicBezTo>
                  <a:cubicBezTo>
                    <a:pt x="3959265" y="-52653"/>
                    <a:pt x="4332073" y="50198"/>
                    <a:pt x="4528521" y="0"/>
                  </a:cubicBezTo>
                  <a:cubicBezTo>
                    <a:pt x="4724969" y="-50198"/>
                    <a:pt x="4737765" y="41745"/>
                    <a:pt x="4910236" y="0"/>
                  </a:cubicBezTo>
                  <a:cubicBezTo>
                    <a:pt x="5082708" y="-41745"/>
                    <a:pt x="5255695" y="21832"/>
                    <a:pt x="5390271" y="0"/>
                  </a:cubicBezTo>
                  <a:cubicBezTo>
                    <a:pt x="5524847" y="-21832"/>
                    <a:pt x="5981001" y="40325"/>
                    <a:pt x="6165267" y="0"/>
                  </a:cubicBezTo>
                  <a:cubicBezTo>
                    <a:pt x="6349533" y="-40325"/>
                    <a:pt x="6342041" y="3628"/>
                    <a:pt x="6448661" y="0"/>
                  </a:cubicBezTo>
                  <a:cubicBezTo>
                    <a:pt x="6555281" y="-3628"/>
                    <a:pt x="6850834" y="58898"/>
                    <a:pt x="7027016" y="0"/>
                  </a:cubicBezTo>
                  <a:cubicBezTo>
                    <a:pt x="7203199" y="-58898"/>
                    <a:pt x="7303916" y="36458"/>
                    <a:pt x="7408731" y="0"/>
                  </a:cubicBezTo>
                  <a:cubicBezTo>
                    <a:pt x="7513547" y="-36458"/>
                    <a:pt x="7674729" y="12677"/>
                    <a:pt x="7888765" y="0"/>
                  </a:cubicBezTo>
                  <a:cubicBezTo>
                    <a:pt x="8102801" y="-12677"/>
                    <a:pt x="8084365" y="2239"/>
                    <a:pt x="8172159" y="0"/>
                  </a:cubicBezTo>
                  <a:cubicBezTo>
                    <a:pt x="8259953" y="-2239"/>
                    <a:pt x="8613441" y="48615"/>
                    <a:pt x="8750515" y="0"/>
                  </a:cubicBezTo>
                  <a:cubicBezTo>
                    <a:pt x="8887589" y="-48615"/>
                    <a:pt x="8921739" y="15573"/>
                    <a:pt x="9033909" y="0"/>
                  </a:cubicBezTo>
                  <a:cubicBezTo>
                    <a:pt x="9146079" y="-15573"/>
                    <a:pt x="9176588" y="21322"/>
                    <a:pt x="9317303" y="0"/>
                  </a:cubicBezTo>
                  <a:cubicBezTo>
                    <a:pt x="9458018" y="-21322"/>
                    <a:pt x="9725078" y="22840"/>
                    <a:pt x="9832039" y="0"/>
                  </a:cubicBezTo>
                  <a:cubicBezTo>
                    <a:pt x="9855823" y="102120"/>
                    <a:pt x="9777795" y="335473"/>
                    <a:pt x="9832039" y="503071"/>
                  </a:cubicBezTo>
                  <a:cubicBezTo>
                    <a:pt x="9886283" y="670669"/>
                    <a:pt x="9789188" y="920069"/>
                    <a:pt x="9832039" y="1026675"/>
                  </a:cubicBezTo>
                  <a:cubicBezTo>
                    <a:pt x="9640569" y="1060844"/>
                    <a:pt x="9569396" y="1009924"/>
                    <a:pt x="9352004" y="1026675"/>
                  </a:cubicBezTo>
                  <a:cubicBezTo>
                    <a:pt x="9134613" y="1043426"/>
                    <a:pt x="9062943" y="1006074"/>
                    <a:pt x="8871969" y="1026675"/>
                  </a:cubicBezTo>
                  <a:cubicBezTo>
                    <a:pt x="8680995" y="1047276"/>
                    <a:pt x="8570810" y="997795"/>
                    <a:pt x="8490255" y="1026675"/>
                  </a:cubicBezTo>
                  <a:cubicBezTo>
                    <a:pt x="8409700" y="1055555"/>
                    <a:pt x="8045032" y="979831"/>
                    <a:pt x="7813579" y="1026675"/>
                  </a:cubicBezTo>
                  <a:cubicBezTo>
                    <a:pt x="7582126" y="1073519"/>
                    <a:pt x="7286422" y="973472"/>
                    <a:pt x="7136904" y="1026675"/>
                  </a:cubicBezTo>
                  <a:cubicBezTo>
                    <a:pt x="6987387" y="1079878"/>
                    <a:pt x="6673668" y="1010278"/>
                    <a:pt x="6361908" y="1026675"/>
                  </a:cubicBezTo>
                  <a:cubicBezTo>
                    <a:pt x="6050148" y="1043072"/>
                    <a:pt x="5885654" y="1017416"/>
                    <a:pt x="5685232" y="1026675"/>
                  </a:cubicBezTo>
                  <a:cubicBezTo>
                    <a:pt x="5484810" y="1035934"/>
                    <a:pt x="5212090" y="960755"/>
                    <a:pt x="4910236" y="1026675"/>
                  </a:cubicBezTo>
                  <a:cubicBezTo>
                    <a:pt x="4608382" y="1092595"/>
                    <a:pt x="4386812" y="989586"/>
                    <a:pt x="4233560" y="1026675"/>
                  </a:cubicBezTo>
                  <a:cubicBezTo>
                    <a:pt x="4080308" y="1063764"/>
                    <a:pt x="4028669" y="987756"/>
                    <a:pt x="3851846" y="1026675"/>
                  </a:cubicBezTo>
                  <a:cubicBezTo>
                    <a:pt x="3675023" y="1065594"/>
                    <a:pt x="3636284" y="1021958"/>
                    <a:pt x="3568452" y="1026675"/>
                  </a:cubicBezTo>
                  <a:cubicBezTo>
                    <a:pt x="3500620" y="1031392"/>
                    <a:pt x="3287900" y="1022605"/>
                    <a:pt x="3186737" y="1026675"/>
                  </a:cubicBezTo>
                  <a:cubicBezTo>
                    <a:pt x="3085575" y="1030745"/>
                    <a:pt x="2816553" y="984427"/>
                    <a:pt x="2510062" y="1026675"/>
                  </a:cubicBezTo>
                  <a:cubicBezTo>
                    <a:pt x="2203572" y="1068923"/>
                    <a:pt x="2314948" y="1000734"/>
                    <a:pt x="2226668" y="1026675"/>
                  </a:cubicBezTo>
                  <a:cubicBezTo>
                    <a:pt x="2138388" y="1052616"/>
                    <a:pt x="1883060" y="986014"/>
                    <a:pt x="1648312" y="1026675"/>
                  </a:cubicBezTo>
                  <a:cubicBezTo>
                    <a:pt x="1413564" y="1067336"/>
                    <a:pt x="1417435" y="1026446"/>
                    <a:pt x="1266598" y="1026675"/>
                  </a:cubicBezTo>
                  <a:cubicBezTo>
                    <a:pt x="1115761" y="1026904"/>
                    <a:pt x="910515" y="1025103"/>
                    <a:pt x="688243" y="1026675"/>
                  </a:cubicBezTo>
                  <a:cubicBezTo>
                    <a:pt x="465972" y="1028247"/>
                    <a:pt x="230740" y="1007864"/>
                    <a:pt x="0" y="1026675"/>
                  </a:cubicBezTo>
                  <a:cubicBezTo>
                    <a:pt x="-50245" y="795644"/>
                    <a:pt x="47865" y="730914"/>
                    <a:pt x="0" y="513338"/>
                  </a:cubicBezTo>
                  <a:cubicBezTo>
                    <a:pt x="-47865" y="295762"/>
                    <a:pt x="284" y="15952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4400" b="1" dirty="0">
                  <a:solidFill>
                    <a:schemeClr val="tx1"/>
                  </a:solidFill>
                </a:rPr>
                <a:t>Reichtum schafft Neider.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8995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B9721D8-1491-A0B8-2603-C817490AD2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5E341C4-754C-1F09-2C43-81A86F833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15</a:t>
            </a:fld>
            <a:endParaRPr lang="de-AT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0B976B9E-0D21-0AF5-E14C-245E19579851}"/>
              </a:ext>
            </a:extLst>
          </p:cNvPr>
          <p:cNvGrpSpPr/>
          <p:nvPr/>
        </p:nvGrpSpPr>
        <p:grpSpPr>
          <a:xfrm>
            <a:off x="886932" y="958702"/>
            <a:ext cx="10418135" cy="4940596"/>
            <a:chOff x="935664" y="1453083"/>
            <a:chExt cx="10418135" cy="1328651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D1E4A98C-B707-1D63-124D-92BD162A89B1}"/>
                </a:ext>
              </a:extLst>
            </p:cNvPr>
            <p:cNvSpPr/>
            <p:nvPr/>
          </p:nvSpPr>
          <p:spPr>
            <a:xfrm>
              <a:off x="935664" y="1453083"/>
              <a:ext cx="10418135" cy="1328651"/>
            </a:xfrm>
            <a:prstGeom prst="rect">
              <a:avLst/>
            </a:prstGeom>
            <a:solidFill>
              <a:srgbClr val="C1D2B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F1587C1E-600C-DF1A-1E01-B9385A6B2578}"/>
                </a:ext>
              </a:extLst>
            </p:cNvPr>
            <p:cNvSpPr/>
            <p:nvPr/>
          </p:nvSpPr>
          <p:spPr>
            <a:xfrm>
              <a:off x="1244009" y="1589453"/>
              <a:ext cx="9832039" cy="1026675"/>
            </a:xfrm>
            <a:custGeom>
              <a:avLst/>
              <a:gdLst>
                <a:gd name="connsiteX0" fmla="*/ 0 w 9832039"/>
                <a:gd name="connsiteY0" fmla="*/ 0 h 1026675"/>
                <a:gd name="connsiteX1" fmla="*/ 480035 w 9832039"/>
                <a:gd name="connsiteY1" fmla="*/ 0 h 1026675"/>
                <a:gd name="connsiteX2" fmla="*/ 1255031 w 9832039"/>
                <a:gd name="connsiteY2" fmla="*/ 0 h 1026675"/>
                <a:gd name="connsiteX3" fmla="*/ 1538425 w 9832039"/>
                <a:gd name="connsiteY3" fmla="*/ 0 h 1026675"/>
                <a:gd name="connsiteX4" fmla="*/ 2313421 w 9832039"/>
                <a:gd name="connsiteY4" fmla="*/ 0 h 1026675"/>
                <a:gd name="connsiteX5" fmla="*/ 3088417 w 9832039"/>
                <a:gd name="connsiteY5" fmla="*/ 0 h 1026675"/>
                <a:gd name="connsiteX6" fmla="*/ 3371811 w 9832039"/>
                <a:gd name="connsiteY6" fmla="*/ 0 h 1026675"/>
                <a:gd name="connsiteX7" fmla="*/ 3655205 w 9832039"/>
                <a:gd name="connsiteY7" fmla="*/ 0 h 1026675"/>
                <a:gd name="connsiteX8" fmla="*/ 4233560 w 9832039"/>
                <a:gd name="connsiteY8" fmla="*/ 0 h 1026675"/>
                <a:gd name="connsiteX9" fmla="*/ 4713595 w 9832039"/>
                <a:gd name="connsiteY9" fmla="*/ 0 h 1026675"/>
                <a:gd name="connsiteX10" fmla="*/ 5390271 w 9832039"/>
                <a:gd name="connsiteY10" fmla="*/ 0 h 1026675"/>
                <a:gd name="connsiteX11" fmla="*/ 6066946 w 9832039"/>
                <a:gd name="connsiteY11" fmla="*/ 0 h 1026675"/>
                <a:gd name="connsiteX12" fmla="*/ 6645302 w 9832039"/>
                <a:gd name="connsiteY12" fmla="*/ 0 h 1026675"/>
                <a:gd name="connsiteX13" fmla="*/ 7223657 w 9832039"/>
                <a:gd name="connsiteY13" fmla="*/ 0 h 1026675"/>
                <a:gd name="connsiteX14" fmla="*/ 7802012 w 9832039"/>
                <a:gd name="connsiteY14" fmla="*/ 0 h 1026675"/>
                <a:gd name="connsiteX15" fmla="*/ 8282047 w 9832039"/>
                <a:gd name="connsiteY15" fmla="*/ 0 h 1026675"/>
                <a:gd name="connsiteX16" fmla="*/ 9057043 w 9832039"/>
                <a:gd name="connsiteY16" fmla="*/ 0 h 1026675"/>
                <a:gd name="connsiteX17" fmla="*/ 9832039 w 9832039"/>
                <a:gd name="connsiteY17" fmla="*/ 0 h 1026675"/>
                <a:gd name="connsiteX18" fmla="*/ 9832039 w 9832039"/>
                <a:gd name="connsiteY18" fmla="*/ 523604 h 1026675"/>
                <a:gd name="connsiteX19" fmla="*/ 9832039 w 9832039"/>
                <a:gd name="connsiteY19" fmla="*/ 1026675 h 1026675"/>
                <a:gd name="connsiteX20" fmla="*/ 9253684 w 9832039"/>
                <a:gd name="connsiteY20" fmla="*/ 1026675 h 1026675"/>
                <a:gd name="connsiteX21" fmla="*/ 8773649 w 9832039"/>
                <a:gd name="connsiteY21" fmla="*/ 1026675 h 1026675"/>
                <a:gd name="connsiteX22" fmla="*/ 8195294 w 9832039"/>
                <a:gd name="connsiteY22" fmla="*/ 1026675 h 1026675"/>
                <a:gd name="connsiteX23" fmla="*/ 7813579 w 9832039"/>
                <a:gd name="connsiteY23" fmla="*/ 1026675 h 1026675"/>
                <a:gd name="connsiteX24" fmla="*/ 7333544 w 9832039"/>
                <a:gd name="connsiteY24" fmla="*/ 1026675 h 1026675"/>
                <a:gd name="connsiteX25" fmla="*/ 6951830 w 9832039"/>
                <a:gd name="connsiteY25" fmla="*/ 1026675 h 1026675"/>
                <a:gd name="connsiteX26" fmla="*/ 6668436 w 9832039"/>
                <a:gd name="connsiteY26" fmla="*/ 1026675 h 1026675"/>
                <a:gd name="connsiteX27" fmla="*/ 5991760 w 9832039"/>
                <a:gd name="connsiteY27" fmla="*/ 1026675 h 1026675"/>
                <a:gd name="connsiteX28" fmla="*/ 5216764 w 9832039"/>
                <a:gd name="connsiteY28" fmla="*/ 1026675 h 1026675"/>
                <a:gd name="connsiteX29" fmla="*/ 4540089 w 9832039"/>
                <a:gd name="connsiteY29" fmla="*/ 1026675 h 1026675"/>
                <a:gd name="connsiteX30" fmla="*/ 3765093 w 9832039"/>
                <a:gd name="connsiteY30" fmla="*/ 1026675 h 1026675"/>
                <a:gd name="connsiteX31" fmla="*/ 3186737 w 9832039"/>
                <a:gd name="connsiteY31" fmla="*/ 1026675 h 1026675"/>
                <a:gd name="connsiteX32" fmla="*/ 2805023 w 9832039"/>
                <a:gd name="connsiteY32" fmla="*/ 1026675 h 1026675"/>
                <a:gd name="connsiteX33" fmla="*/ 2423308 w 9832039"/>
                <a:gd name="connsiteY33" fmla="*/ 1026675 h 1026675"/>
                <a:gd name="connsiteX34" fmla="*/ 1844953 w 9832039"/>
                <a:gd name="connsiteY34" fmla="*/ 1026675 h 1026675"/>
                <a:gd name="connsiteX35" fmla="*/ 1463239 w 9832039"/>
                <a:gd name="connsiteY35" fmla="*/ 1026675 h 1026675"/>
                <a:gd name="connsiteX36" fmla="*/ 1179845 w 9832039"/>
                <a:gd name="connsiteY36" fmla="*/ 1026675 h 1026675"/>
                <a:gd name="connsiteX37" fmla="*/ 601489 w 9832039"/>
                <a:gd name="connsiteY37" fmla="*/ 1026675 h 1026675"/>
                <a:gd name="connsiteX38" fmla="*/ 0 w 9832039"/>
                <a:gd name="connsiteY38" fmla="*/ 1026675 h 1026675"/>
                <a:gd name="connsiteX39" fmla="*/ 0 w 9832039"/>
                <a:gd name="connsiteY39" fmla="*/ 503071 h 1026675"/>
                <a:gd name="connsiteX40" fmla="*/ 0 w 9832039"/>
                <a:gd name="connsiteY40" fmla="*/ 0 h 102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9832039" h="1026675" fill="none" extrusionOk="0">
                  <a:moveTo>
                    <a:pt x="0" y="0"/>
                  </a:moveTo>
                  <a:cubicBezTo>
                    <a:pt x="124099" y="-24127"/>
                    <a:pt x="294679" y="40618"/>
                    <a:pt x="480035" y="0"/>
                  </a:cubicBezTo>
                  <a:cubicBezTo>
                    <a:pt x="665391" y="-40618"/>
                    <a:pt x="891683" y="8682"/>
                    <a:pt x="1255031" y="0"/>
                  </a:cubicBezTo>
                  <a:cubicBezTo>
                    <a:pt x="1618379" y="-8682"/>
                    <a:pt x="1463356" y="21649"/>
                    <a:pt x="1538425" y="0"/>
                  </a:cubicBezTo>
                  <a:cubicBezTo>
                    <a:pt x="1613494" y="-21649"/>
                    <a:pt x="2113624" y="89240"/>
                    <a:pt x="2313421" y="0"/>
                  </a:cubicBezTo>
                  <a:cubicBezTo>
                    <a:pt x="2513218" y="-89240"/>
                    <a:pt x="2796382" y="76970"/>
                    <a:pt x="3088417" y="0"/>
                  </a:cubicBezTo>
                  <a:cubicBezTo>
                    <a:pt x="3380452" y="-76970"/>
                    <a:pt x="3265708" y="25452"/>
                    <a:pt x="3371811" y="0"/>
                  </a:cubicBezTo>
                  <a:cubicBezTo>
                    <a:pt x="3477914" y="-25452"/>
                    <a:pt x="3574439" y="11875"/>
                    <a:pt x="3655205" y="0"/>
                  </a:cubicBezTo>
                  <a:cubicBezTo>
                    <a:pt x="3735971" y="-11875"/>
                    <a:pt x="4029446" y="51663"/>
                    <a:pt x="4233560" y="0"/>
                  </a:cubicBezTo>
                  <a:cubicBezTo>
                    <a:pt x="4437674" y="-51663"/>
                    <a:pt x="4571464" y="44557"/>
                    <a:pt x="4713595" y="0"/>
                  </a:cubicBezTo>
                  <a:cubicBezTo>
                    <a:pt x="4855726" y="-44557"/>
                    <a:pt x="5074250" y="14086"/>
                    <a:pt x="5390271" y="0"/>
                  </a:cubicBezTo>
                  <a:cubicBezTo>
                    <a:pt x="5706292" y="-14086"/>
                    <a:pt x="5859604" y="54947"/>
                    <a:pt x="6066946" y="0"/>
                  </a:cubicBezTo>
                  <a:cubicBezTo>
                    <a:pt x="6274288" y="-54947"/>
                    <a:pt x="6363776" y="67306"/>
                    <a:pt x="6645302" y="0"/>
                  </a:cubicBezTo>
                  <a:cubicBezTo>
                    <a:pt x="6926828" y="-67306"/>
                    <a:pt x="6955680" y="14356"/>
                    <a:pt x="7223657" y="0"/>
                  </a:cubicBezTo>
                  <a:cubicBezTo>
                    <a:pt x="7491634" y="-14356"/>
                    <a:pt x="7556190" y="18443"/>
                    <a:pt x="7802012" y="0"/>
                  </a:cubicBezTo>
                  <a:cubicBezTo>
                    <a:pt x="8047834" y="-18443"/>
                    <a:pt x="8113533" y="6897"/>
                    <a:pt x="8282047" y="0"/>
                  </a:cubicBezTo>
                  <a:cubicBezTo>
                    <a:pt x="8450562" y="-6897"/>
                    <a:pt x="8736004" y="38786"/>
                    <a:pt x="9057043" y="0"/>
                  </a:cubicBezTo>
                  <a:cubicBezTo>
                    <a:pt x="9378082" y="-38786"/>
                    <a:pt x="9445130" y="74218"/>
                    <a:pt x="9832039" y="0"/>
                  </a:cubicBezTo>
                  <a:cubicBezTo>
                    <a:pt x="9835604" y="114025"/>
                    <a:pt x="9798331" y="310219"/>
                    <a:pt x="9832039" y="523604"/>
                  </a:cubicBezTo>
                  <a:cubicBezTo>
                    <a:pt x="9865747" y="736989"/>
                    <a:pt x="9790628" y="828727"/>
                    <a:pt x="9832039" y="1026675"/>
                  </a:cubicBezTo>
                  <a:cubicBezTo>
                    <a:pt x="9665470" y="1059805"/>
                    <a:pt x="9439280" y="980376"/>
                    <a:pt x="9253684" y="1026675"/>
                  </a:cubicBezTo>
                  <a:cubicBezTo>
                    <a:pt x="9068088" y="1072974"/>
                    <a:pt x="9000362" y="1002846"/>
                    <a:pt x="8773649" y="1026675"/>
                  </a:cubicBezTo>
                  <a:cubicBezTo>
                    <a:pt x="8546937" y="1050504"/>
                    <a:pt x="8419678" y="1019649"/>
                    <a:pt x="8195294" y="1026675"/>
                  </a:cubicBezTo>
                  <a:cubicBezTo>
                    <a:pt x="7970910" y="1033701"/>
                    <a:pt x="7929571" y="984766"/>
                    <a:pt x="7813579" y="1026675"/>
                  </a:cubicBezTo>
                  <a:cubicBezTo>
                    <a:pt x="7697587" y="1068584"/>
                    <a:pt x="7488059" y="995455"/>
                    <a:pt x="7333544" y="1026675"/>
                  </a:cubicBezTo>
                  <a:cubicBezTo>
                    <a:pt x="7179030" y="1057895"/>
                    <a:pt x="7028905" y="1020541"/>
                    <a:pt x="6951830" y="1026675"/>
                  </a:cubicBezTo>
                  <a:cubicBezTo>
                    <a:pt x="6874755" y="1032809"/>
                    <a:pt x="6749568" y="1026541"/>
                    <a:pt x="6668436" y="1026675"/>
                  </a:cubicBezTo>
                  <a:cubicBezTo>
                    <a:pt x="6587304" y="1026809"/>
                    <a:pt x="6284533" y="963187"/>
                    <a:pt x="5991760" y="1026675"/>
                  </a:cubicBezTo>
                  <a:cubicBezTo>
                    <a:pt x="5698987" y="1090163"/>
                    <a:pt x="5476663" y="1018984"/>
                    <a:pt x="5216764" y="1026675"/>
                  </a:cubicBezTo>
                  <a:cubicBezTo>
                    <a:pt x="4956865" y="1034366"/>
                    <a:pt x="4771625" y="964693"/>
                    <a:pt x="4540089" y="1026675"/>
                  </a:cubicBezTo>
                  <a:cubicBezTo>
                    <a:pt x="4308554" y="1088657"/>
                    <a:pt x="3931681" y="1000501"/>
                    <a:pt x="3765093" y="1026675"/>
                  </a:cubicBezTo>
                  <a:cubicBezTo>
                    <a:pt x="3598505" y="1052849"/>
                    <a:pt x="3333100" y="1005816"/>
                    <a:pt x="3186737" y="1026675"/>
                  </a:cubicBezTo>
                  <a:cubicBezTo>
                    <a:pt x="3040374" y="1047534"/>
                    <a:pt x="2913677" y="1011248"/>
                    <a:pt x="2805023" y="1026675"/>
                  </a:cubicBezTo>
                  <a:cubicBezTo>
                    <a:pt x="2696369" y="1042102"/>
                    <a:pt x="2525531" y="1012066"/>
                    <a:pt x="2423308" y="1026675"/>
                  </a:cubicBezTo>
                  <a:cubicBezTo>
                    <a:pt x="2321085" y="1041284"/>
                    <a:pt x="1996693" y="986729"/>
                    <a:pt x="1844953" y="1026675"/>
                  </a:cubicBezTo>
                  <a:cubicBezTo>
                    <a:pt x="1693214" y="1066621"/>
                    <a:pt x="1618514" y="1020212"/>
                    <a:pt x="1463239" y="1026675"/>
                  </a:cubicBezTo>
                  <a:cubicBezTo>
                    <a:pt x="1307964" y="1033138"/>
                    <a:pt x="1236733" y="1022460"/>
                    <a:pt x="1179845" y="1026675"/>
                  </a:cubicBezTo>
                  <a:cubicBezTo>
                    <a:pt x="1122957" y="1030890"/>
                    <a:pt x="865115" y="1015449"/>
                    <a:pt x="601489" y="1026675"/>
                  </a:cubicBezTo>
                  <a:cubicBezTo>
                    <a:pt x="337863" y="1037901"/>
                    <a:pt x="135406" y="997778"/>
                    <a:pt x="0" y="1026675"/>
                  </a:cubicBezTo>
                  <a:cubicBezTo>
                    <a:pt x="-15057" y="852762"/>
                    <a:pt x="58740" y="632801"/>
                    <a:pt x="0" y="503071"/>
                  </a:cubicBezTo>
                  <a:cubicBezTo>
                    <a:pt x="-58740" y="373341"/>
                    <a:pt x="26530" y="121477"/>
                    <a:pt x="0" y="0"/>
                  </a:cubicBezTo>
                  <a:close/>
                </a:path>
                <a:path w="9832039" h="1026675" stroke="0" extrusionOk="0">
                  <a:moveTo>
                    <a:pt x="0" y="0"/>
                  </a:moveTo>
                  <a:cubicBezTo>
                    <a:pt x="254111" y="-55700"/>
                    <a:pt x="419677" y="38936"/>
                    <a:pt x="676676" y="0"/>
                  </a:cubicBezTo>
                  <a:cubicBezTo>
                    <a:pt x="933675" y="-38936"/>
                    <a:pt x="1118459" y="45919"/>
                    <a:pt x="1353351" y="0"/>
                  </a:cubicBezTo>
                  <a:cubicBezTo>
                    <a:pt x="1588244" y="-45919"/>
                    <a:pt x="1505875" y="20854"/>
                    <a:pt x="1636745" y="0"/>
                  </a:cubicBezTo>
                  <a:cubicBezTo>
                    <a:pt x="1767615" y="-20854"/>
                    <a:pt x="2135527" y="51390"/>
                    <a:pt x="2411741" y="0"/>
                  </a:cubicBezTo>
                  <a:cubicBezTo>
                    <a:pt x="2687955" y="-51390"/>
                    <a:pt x="2732885" y="9564"/>
                    <a:pt x="2891776" y="0"/>
                  </a:cubicBezTo>
                  <a:cubicBezTo>
                    <a:pt x="3050667" y="-9564"/>
                    <a:pt x="3263467" y="48786"/>
                    <a:pt x="3371811" y="0"/>
                  </a:cubicBezTo>
                  <a:cubicBezTo>
                    <a:pt x="3480156" y="-48786"/>
                    <a:pt x="3744427" y="52653"/>
                    <a:pt x="3851846" y="0"/>
                  </a:cubicBezTo>
                  <a:cubicBezTo>
                    <a:pt x="3959265" y="-52653"/>
                    <a:pt x="4332073" y="50198"/>
                    <a:pt x="4528521" y="0"/>
                  </a:cubicBezTo>
                  <a:cubicBezTo>
                    <a:pt x="4724969" y="-50198"/>
                    <a:pt x="4737765" y="41745"/>
                    <a:pt x="4910236" y="0"/>
                  </a:cubicBezTo>
                  <a:cubicBezTo>
                    <a:pt x="5082708" y="-41745"/>
                    <a:pt x="5255695" y="21832"/>
                    <a:pt x="5390271" y="0"/>
                  </a:cubicBezTo>
                  <a:cubicBezTo>
                    <a:pt x="5524847" y="-21832"/>
                    <a:pt x="5981001" y="40325"/>
                    <a:pt x="6165267" y="0"/>
                  </a:cubicBezTo>
                  <a:cubicBezTo>
                    <a:pt x="6349533" y="-40325"/>
                    <a:pt x="6342041" y="3628"/>
                    <a:pt x="6448661" y="0"/>
                  </a:cubicBezTo>
                  <a:cubicBezTo>
                    <a:pt x="6555281" y="-3628"/>
                    <a:pt x="6850834" y="58898"/>
                    <a:pt x="7027016" y="0"/>
                  </a:cubicBezTo>
                  <a:cubicBezTo>
                    <a:pt x="7203199" y="-58898"/>
                    <a:pt x="7303916" y="36458"/>
                    <a:pt x="7408731" y="0"/>
                  </a:cubicBezTo>
                  <a:cubicBezTo>
                    <a:pt x="7513547" y="-36458"/>
                    <a:pt x="7674729" y="12677"/>
                    <a:pt x="7888765" y="0"/>
                  </a:cubicBezTo>
                  <a:cubicBezTo>
                    <a:pt x="8102801" y="-12677"/>
                    <a:pt x="8084365" y="2239"/>
                    <a:pt x="8172159" y="0"/>
                  </a:cubicBezTo>
                  <a:cubicBezTo>
                    <a:pt x="8259953" y="-2239"/>
                    <a:pt x="8613441" y="48615"/>
                    <a:pt x="8750515" y="0"/>
                  </a:cubicBezTo>
                  <a:cubicBezTo>
                    <a:pt x="8887589" y="-48615"/>
                    <a:pt x="8921739" y="15573"/>
                    <a:pt x="9033909" y="0"/>
                  </a:cubicBezTo>
                  <a:cubicBezTo>
                    <a:pt x="9146079" y="-15573"/>
                    <a:pt x="9176588" y="21322"/>
                    <a:pt x="9317303" y="0"/>
                  </a:cubicBezTo>
                  <a:cubicBezTo>
                    <a:pt x="9458018" y="-21322"/>
                    <a:pt x="9725078" y="22840"/>
                    <a:pt x="9832039" y="0"/>
                  </a:cubicBezTo>
                  <a:cubicBezTo>
                    <a:pt x="9855823" y="102120"/>
                    <a:pt x="9777795" y="335473"/>
                    <a:pt x="9832039" y="503071"/>
                  </a:cubicBezTo>
                  <a:cubicBezTo>
                    <a:pt x="9886283" y="670669"/>
                    <a:pt x="9789188" y="920069"/>
                    <a:pt x="9832039" y="1026675"/>
                  </a:cubicBezTo>
                  <a:cubicBezTo>
                    <a:pt x="9640569" y="1060844"/>
                    <a:pt x="9569396" y="1009924"/>
                    <a:pt x="9352004" y="1026675"/>
                  </a:cubicBezTo>
                  <a:cubicBezTo>
                    <a:pt x="9134613" y="1043426"/>
                    <a:pt x="9062943" y="1006074"/>
                    <a:pt x="8871969" y="1026675"/>
                  </a:cubicBezTo>
                  <a:cubicBezTo>
                    <a:pt x="8680995" y="1047276"/>
                    <a:pt x="8570810" y="997795"/>
                    <a:pt x="8490255" y="1026675"/>
                  </a:cubicBezTo>
                  <a:cubicBezTo>
                    <a:pt x="8409700" y="1055555"/>
                    <a:pt x="8045032" y="979831"/>
                    <a:pt x="7813579" y="1026675"/>
                  </a:cubicBezTo>
                  <a:cubicBezTo>
                    <a:pt x="7582126" y="1073519"/>
                    <a:pt x="7286422" y="973472"/>
                    <a:pt x="7136904" y="1026675"/>
                  </a:cubicBezTo>
                  <a:cubicBezTo>
                    <a:pt x="6987387" y="1079878"/>
                    <a:pt x="6673668" y="1010278"/>
                    <a:pt x="6361908" y="1026675"/>
                  </a:cubicBezTo>
                  <a:cubicBezTo>
                    <a:pt x="6050148" y="1043072"/>
                    <a:pt x="5885654" y="1017416"/>
                    <a:pt x="5685232" y="1026675"/>
                  </a:cubicBezTo>
                  <a:cubicBezTo>
                    <a:pt x="5484810" y="1035934"/>
                    <a:pt x="5212090" y="960755"/>
                    <a:pt x="4910236" y="1026675"/>
                  </a:cubicBezTo>
                  <a:cubicBezTo>
                    <a:pt x="4608382" y="1092595"/>
                    <a:pt x="4386812" y="989586"/>
                    <a:pt x="4233560" y="1026675"/>
                  </a:cubicBezTo>
                  <a:cubicBezTo>
                    <a:pt x="4080308" y="1063764"/>
                    <a:pt x="4028669" y="987756"/>
                    <a:pt x="3851846" y="1026675"/>
                  </a:cubicBezTo>
                  <a:cubicBezTo>
                    <a:pt x="3675023" y="1065594"/>
                    <a:pt x="3636284" y="1021958"/>
                    <a:pt x="3568452" y="1026675"/>
                  </a:cubicBezTo>
                  <a:cubicBezTo>
                    <a:pt x="3500620" y="1031392"/>
                    <a:pt x="3287900" y="1022605"/>
                    <a:pt x="3186737" y="1026675"/>
                  </a:cubicBezTo>
                  <a:cubicBezTo>
                    <a:pt x="3085575" y="1030745"/>
                    <a:pt x="2816553" y="984427"/>
                    <a:pt x="2510062" y="1026675"/>
                  </a:cubicBezTo>
                  <a:cubicBezTo>
                    <a:pt x="2203572" y="1068923"/>
                    <a:pt x="2314948" y="1000734"/>
                    <a:pt x="2226668" y="1026675"/>
                  </a:cubicBezTo>
                  <a:cubicBezTo>
                    <a:pt x="2138388" y="1052616"/>
                    <a:pt x="1883060" y="986014"/>
                    <a:pt x="1648312" y="1026675"/>
                  </a:cubicBezTo>
                  <a:cubicBezTo>
                    <a:pt x="1413564" y="1067336"/>
                    <a:pt x="1417435" y="1026446"/>
                    <a:pt x="1266598" y="1026675"/>
                  </a:cubicBezTo>
                  <a:cubicBezTo>
                    <a:pt x="1115761" y="1026904"/>
                    <a:pt x="910515" y="1025103"/>
                    <a:pt x="688243" y="1026675"/>
                  </a:cubicBezTo>
                  <a:cubicBezTo>
                    <a:pt x="465972" y="1028247"/>
                    <a:pt x="230740" y="1007864"/>
                    <a:pt x="0" y="1026675"/>
                  </a:cubicBezTo>
                  <a:cubicBezTo>
                    <a:pt x="-50245" y="795644"/>
                    <a:pt x="47865" y="730914"/>
                    <a:pt x="0" y="513338"/>
                  </a:cubicBezTo>
                  <a:cubicBezTo>
                    <a:pt x="-47865" y="295762"/>
                    <a:pt x="284" y="15952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4400" b="1" dirty="0">
                  <a:solidFill>
                    <a:schemeClr val="tx1"/>
                  </a:solidFill>
                </a:rPr>
                <a:t>Über Geld spricht man nicht.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02196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3DF9002-079B-6786-E3CA-80F42E55B1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120C017-7F70-0FC2-DC82-0030B3FA4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16</a:t>
            </a:fld>
            <a:endParaRPr lang="de-AT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E162EF6C-2BB9-C1F8-AE74-ACF3D3BD3321}"/>
              </a:ext>
            </a:extLst>
          </p:cNvPr>
          <p:cNvGrpSpPr/>
          <p:nvPr/>
        </p:nvGrpSpPr>
        <p:grpSpPr>
          <a:xfrm>
            <a:off x="886932" y="958702"/>
            <a:ext cx="10418135" cy="4940596"/>
            <a:chOff x="935664" y="1453083"/>
            <a:chExt cx="10418135" cy="1328651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6C4C150C-3952-992E-953A-A11CD8FE9AC7}"/>
                </a:ext>
              </a:extLst>
            </p:cNvPr>
            <p:cNvSpPr/>
            <p:nvPr/>
          </p:nvSpPr>
          <p:spPr>
            <a:xfrm>
              <a:off x="935664" y="1453083"/>
              <a:ext cx="10418135" cy="1328651"/>
            </a:xfrm>
            <a:prstGeom prst="rect">
              <a:avLst/>
            </a:prstGeom>
            <a:solidFill>
              <a:srgbClr val="C1D2B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656A9BBA-90C2-DDCB-7AED-8B6082237761}"/>
                </a:ext>
              </a:extLst>
            </p:cNvPr>
            <p:cNvSpPr/>
            <p:nvPr/>
          </p:nvSpPr>
          <p:spPr>
            <a:xfrm>
              <a:off x="1244009" y="1589453"/>
              <a:ext cx="9832039" cy="1026675"/>
            </a:xfrm>
            <a:custGeom>
              <a:avLst/>
              <a:gdLst>
                <a:gd name="connsiteX0" fmla="*/ 0 w 9832039"/>
                <a:gd name="connsiteY0" fmla="*/ 0 h 1026675"/>
                <a:gd name="connsiteX1" fmla="*/ 480035 w 9832039"/>
                <a:gd name="connsiteY1" fmla="*/ 0 h 1026675"/>
                <a:gd name="connsiteX2" fmla="*/ 1255031 w 9832039"/>
                <a:gd name="connsiteY2" fmla="*/ 0 h 1026675"/>
                <a:gd name="connsiteX3" fmla="*/ 1538425 w 9832039"/>
                <a:gd name="connsiteY3" fmla="*/ 0 h 1026675"/>
                <a:gd name="connsiteX4" fmla="*/ 2313421 w 9832039"/>
                <a:gd name="connsiteY4" fmla="*/ 0 h 1026675"/>
                <a:gd name="connsiteX5" fmla="*/ 3088417 w 9832039"/>
                <a:gd name="connsiteY5" fmla="*/ 0 h 1026675"/>
                <a:gd name="connsiteX6" fmla="*/ 3371811 w 9832039"/>
                <a:gd name="connsiteY6" fmla="*/ 0 h 1026675"/>
                <a:gd name="connsiteX7" fmla="*/ 3655205 w 9832039"/>
                <a:gd name="connsiteY7" fmla="*/ 0 h 1026675"/>
                <a:gd name="connsiteX8" fmla="*/ 4233560 w 9832039"/>
                <a:gd name="connsiteY8" fmla="*/ 0 h 1026675"/>
                <a:gd name="connsiteX9" fmla="*/ 4713595 w 9832039"/>
                <a:gd name="connsiteY9" fmla="*/ 0 h 1026675"/>
                <a:gd name="connsiteX10" fmla="*/ 5390271 w 9832039"/>
                <a:gd name="connsiteY10" fmla="*/ 0 h 1026675"/>
                <a:gd name="connsiteX11" fmla="*/ 6066946 w 9832039"/>
                <a:gd name="connsiteY11" fmla="*/ 0 h 1026675"/>
                <a:gd name="connsiteX12" fmla="*/ 6645302 w 9832039"/>
                <a:gd name="connsiteY12" fmla="*/ 0 h 1026675"/>
                <a:gd name="connsiteX13" fmla="*/ 7223657 w 9832039"/>
                <a:gd name="connsiteY13" fmla="*/ 0 h 1026675"/>
                <a:gd name="connsiteX14" fmla="*/ 7802012 w 9832039"/>
                <a:gd name="connsiteY14" fmla="*/ 0 h 1026675"/>
                <a:gd name="connsiteX15" fmla="*/ 8282047 w 9832039"/>
                <a:gd name="connsiteY15" fmla="*/ 0 h 1026675"/>
                <a:gd name="connsiteX16" fmla="*/ 9057043 w 9832039"/>
                <a:gd name="connsiteY16" fmla="*/ 0 h 1026675"/>
                <a:gd name="connsiteX17" fmla="*/ 9832039 w 9832039"/>
                <a:gd name="connsiteY17" fmla="*/ 0 h 1026675"/>
                <a:gd name="connsiteX18" fmla="*/ 9832039 w 9832039"/>
                <a:gd name="connsiteY18" fmla="*/ 523604 h 1026675"/>
                <a:gd name="connsiteX19" fmla="*/ 9832039 w 9832039"/>
                <a:gd name="connsiteY19" fmla="*/ 1026675 h 1026675"/>
                <a:gd name="connsiteX20" fmla="*/ 9253684 w 9832039"/>
                <a:gd name="connsiteY20" fmla="*/ 1026675 h 1026675"/>
                <a:gd name="connsiteX21" fmla="*/ 8773649 w 9832039"/>
                <a:gd name="connsiteY21" fmla="*/ 1026675 h 1026675"/>
                <a:gd name="connsiteX22" fmla="*/ 8195294 w 9832039"/>
                <a:gd name="connsiteY22" fmla="*/ 1026675 h 1026675"/>
                <a:gd name="connsiteX23" fmla="*/ 7813579 w 9832039"/>
                <a:gd name="connsiteY23" fmla="*/ 1026675 h 1026675"/>
                <a:gd name="connsiteX24" fmla="*/ 7333544 w 9832039"/>
                <a:gd name="connsiteY24" fmla="*/ 1026675 h 1026675"/>
                <a:gd name="connsiteX25" fmla="*/ 6951830 w 9832039"/>
                <a:gd name="connsiteY25" fmla="*/ 1026675 h 1026675"/>
                <a:gd name="connsiteX26" fmla="*/ 6668436 w 9832039"/>
                <a:gd name="connsiteY26" fmla="*/ 1026675 h 1026675"/>
                <a:gd name="connsiteX27" fmla="*/ 5991760 w 9832039"/>
                <a:gd name="connsiteY27" fmla="*/ 1026675 h 1026675"/>
                <a:gd name="connsiteX28" fmla="*/ 5216764 w 9832039"/>
                <a:gd name="connsiteY28" fmla="*/ 1026675 h 1026675"/>
                <a:gd name="connsiteX29" fmla="*/ 4540089 w 9832039"/>
                <a:gd name="connsiteY29" fmla="*/ 1026675 h 1026675"/>
                <a:gd name="connsiteX30" fmla="*/ 3765093 w 9832039"/>
                <a:gd name="connsiteY30" fmla="*/ 1026675 h 1026675"/>
                <a:gd name="connsiteX31" fmla="*/ 3186737 w 9832039"/>
                <a:gd name="connsiteY31" fmla="*/ 1026675 h 1026675"/>
                <a:gd name="connsiteX32" fmla="*/ 2805023 w 9832039"/>
                <a:gd name="connsiteY32" fmla="*/ 1026675 h 1026675"/>
                <a:gd name="connsiteX33" fmla="*/ 2423308 w 9832039"/>
                <a:gd name="connsiteY33" fmla="*/ 1026675 h 1026675"/>
                <a:gd name="connsiteX34" fmla="*/ 1844953 w 9832039"/>
                <a:gd name="connsiteY34" fmla="*/ 1026675 h 1026675"/>
                <a:gd name="connsiteX35" fmla="*/ 1463239 w 9832039"/>
                <a:gd name="connsiteY35" fmla="*/ 1026675 h 1026675"/>
                <a:gd name="connsiteX36" fmla="*/ 1179845 w 9832039"/>
                <a:gd name="connsiteY36" fmla="*/ 1026675 h 1026675"/>
                <a:gd name="connsiteX37" fmla="*/ 601489 w 9832039"/>
                <a:gd name="connsiteY37" fmla="*/ 1026675 h 1026675"/>
                <a:gd name="connsiteX38" fmla="*/ 0 w 9832039"/>
                <a:gd name="connsiteY38" fmla="*/ 1026675 h 1026675"/>
                <a:gd name="connsiteX39" fmla="*/ 0 w 9832039"/>
                <a:gd name="connsiteY39" fmla="*/ 503071 h 1026675"/>
                <a:gd name="connsiteX40" fmla="*/ 0 w 9832039"/>
                <a:gd name="connsiteY40" fmla="*/ 0 h 102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9832039" h="1026675" fill="none" extrusionOk="0">
                  <a:moveTo>
                    <a:pt x="0" y="0"/>
                  </a:moveTo>
                  <a:cubicBezTo>
                    <a:pt x="124099" y="-24127"/>
                    <a:pt x="294679" y="40618"/>
                    <a:pt x="480035" y="0"/>
                  </a:cubicBezTo>
                  <a:cubicBezTo>
                    <a:pt x="665391" y="-40618"/>
                    <a:pt x="891683" y="8682"/>
                    <a:pt x="1255031" y="0"/>
                  </a:cubicBezTo>
                  <a:cubicBezTo>
                    <a:pt x="1618379" y="-8682"/>
                    <a:pt x="1463356" y="21649"/>
                    <a:pt x="1538425" y="0"/>
                  </a:cubicBezTo>
                  <a:cubicBezTo>
                    <a:pt x="1613494" y="-21649"/>
                    <a:pt x="2113624" y="89240"/>
                    <a:pt x="2313421" y="0"/>
                  </a:cubicBezTo>
                  <a:cubicBezTo>
                    <a:pt x="2513218" y="-89240"/>
                    <a:pt x="2796382" y="76970"/>
                    <a:pt x="3088417" y="0"/>
                  </a:cubicBezTo>
                  <a:cubicBezTo>
                    <a:pt x="3380452" y="-76970"/>
                    <a:pt x="3265708" y="25452"/>
                    <a:pt x="3371811" y="0"/>
                  </a:cubicBezTo>
                  <a:cubicBezTo>
                    <a:pt x="3477914" y="-25452"/>
                    <a:pt x="3574439" y="11875"/>
                    <a:pt x="3655205" y="0"/>
                  </a:cubicBezTo>
                  <a:cubicBezTo>
                    <a:pt x="3735971" y="-11875"/>
                    <a:pt x="4029446" y="51663"/>
                    <a:pt x="4233560" y="0"/>
                  </a:cubicBezTo>
                  <a:cubicBezTo>
                    <a:pt x="4437674" y="-51663"/>
                    <a:pt x="4571464" y="44557"/>
                    <a:pt x="4713595" y="0"/>
                  </a:cubicBezTo>
                  <a:cubicBezTo>
                    <a:pt x="4855726" y="-44557"/>
                    <a:pt x="5074250" y="14086"/>
                    <a:pt x="5390271" y="0"/>
                  </a:cubicBezTo>
                  <a:cubicBezTo>
                    <a:pt x="5706292" y="-14086"/>
                    <a:pt x="5859604" y="54947"/>
                    <a:pt x="6066946" y="0"/>
                  </a:cubicBezTo>
                  <a:cubicBezTo>
                    <a:pt x="6274288" y="-54947"/>
                    <a:pt x="6363776" y="67306"/>
                    <a:pt x="6645302" y="0"/>
                  </a:cubicBezTo>
                  <a:cubicBezTo>
                    <a:pt x="6926828" y="-67306"/>
                    <a:pt x="6955680" y="14356"/>
                    <a:pt x="7223657" y="0"/>
                  </a:cubicBezTo>
                  <a:cubicBezTo>
                    <a:pt x="7491634" y="-14356"/>
                    <a:pt x="7556190" y="18443"/>
                    <a:pt x="7802012" y="0"/>
                  </a:cubicBezTo>
                  <a:cubicBezTo>
                    <a:pt x="8047834" y="-18443"/>
                    <a:pt x="8113533" y="6897"/>
                    <a:pt x="8282047" y="0"/>
                  </a:cubicBezTo>
                  <a:cubicBezTo>
                    <a:pt x="8450562" y="-6897"/>
                    <a:pt x="8736004" y="38786"/>
                    <a:pt x="9057043" y="0"/>
                  </a:cubicBezTo>
                  <a:cubicBezTo>
                    <a:pt x="9378082" y="-38786"/>
                    <a:pt x="9445130" y="74218"/>
                    <a:pt x="9832039" y="0"/>
                  </a:cubicBezTo>
                  <a:cubicBezTo>
                    <a:pt x="9835604" y="114025"/>
                    <a:pt x="9798331" y="310219"/>
                    <a:pt x="9832039" y="523604"/>
                  </a:cubicBezTo>
                  <a:cubicBezTo>
                    <a:pt x="9865747" y="736989"/>
                    <a:pt x="9790628" y="828727"/>
                    <a:pt x="9832039" y="1026675"/>
                  </a:cubicBezTo>
                  <a:cubicBezTo>
                    <a:pt x="9665470" y="1059805"/>
                    <a:pt x="9439280" y="980376"/>
                    <a:pt x="9253684" y="1026675"/>
                  </a:cubicBezTo>
                  <a:cubicBezTo>
                    <a:pt x="9068088" y="1072974"/>
                    <a:pt x="9000362" y="1002846"/>
                    <a:pt x="8773649" y="1026675"/>
                  </a:cubicBezTo>
                  <a:cubicBezTo>
                    <a:pt x="8546937" y="1050504"/>
                    <a:pt x="8419678" y="1019649"/>
                    <a:pt x="8195294" y="1026675"/>
                  </a:cubicBezTo>
                  <a:cubicBezTo>
                    <a:pt x="7970910" y="1033701"/>
                    <a:pt x="7929571" y="984766"/>
                    <a:pt x="7813579" y="1026675"/>
                  </a:cubicBezTo>
                  <a:cubicBezTo>
                    <a:pt x="7697587" y="1068584"/>
                    <a:pt x="7488059" y="995455"/>
                    <a:pt x="7333544" y="1026675"/>
                  </a:cubicBezTo>
                  <a:cubicBezTo>
                    <a:pt x="7179030" y="1057895"/>
                    <a:pt x="7028905" y="1020541"/>
                    <a:pt x="6951830" y="1026675"/>
                  </a:cubicBezTo>
                  <a:cubicBezTo>
                    <a:pt x="6874755" y="1032809"/>
                    <a:pt x="6749568" y="1026541"/>
                    <a:pt x="6668436" y="1026675"/>
                  </a:cubicBezTo>
                  <a:cubicBezTo>
                    <a:pt x="6587304" y="1026809"/>
                    <a:pt x="6284533" y="963187"/>
                    <a:pt x="5991760" y="1026675"/>
                  </a:cubicBezTo>
                  <a:cubicBezTo>
                    <a:pt x="5698987" y="1090163"/>
                    <a:pt x="5476663" y="1018984"/>
                    <a:pt x="5216764" y="1026675"/>
                  </a:cubicBezTo>
                  <a:cubicBezTo>
                    <a:pt x="4956865" y="1034366"/>
                    <a:pt x="4771625" y="964693"/>
                    <a:pt x="4540089" y="1026675"/>
                  </a:cubicBezTo>
                  <a:cubicBezTo>
                    <a:pt x="4308554" y="1088657"/>
                    <a:pt x="3931681" y="1000501"/>
                    <a:pt x="3765093" y="1026675"/>
                  </a:cubicBezTo>
                  <a:cubicBezTo>
                    <a:pt x="3598505" y="1052849"/>
                    <a:pt x="3333100" y="1005816"/>
                    <a:pt x="3186737" y="1026675"/>
                  </a:cubicBezTo>
                  <a:cubicBezTo>
                    <a:pt x="3040374" y="1047534"/>
                    <a:pt x="2913677" y="1011248"/>
                    <a:pt x="2805023" y="1026675"/>
                  </a:cubicBezTo>
                  <a:cubicBezTo>
                    <a:pt x="2696369" y="1042102"/>
                    <a:pt x="2525531" y="1012066"/>
                    <a:pt x="2423308" y="1026675"/>
                  </a:cubicBezTo>
                  <a:cubicBezTo>
                    <a:pt x="2321085" y="1041284"/>
                    <a:pt x="1996693" y="986729"/>
                    <a:pt x="1844953" y="1026675"/>
                  </a:cubicBezTo>
                  <a:cubicBezTo>
                    <a:pt x="1693214" y="1066621"/>
                    <a:pt x="1618514" y="1020212"/>
                    <a:pt x="1463239" y="1026675"/>
                  </a:cubicBezTo>
                  <a:cubicBezTo>
                    <a:pt x="1307964" y="1033138"/>
                    <a:pt x="1236733" y="1022460"/>
                    <a:pt x="1179845" y="1026675"/>
                  </a:cubicBezTo>
                  <a:cubicBezTo>
                    <a:pt x="1122957" y="1030890"/>
                    <a:pt x="865115" y="1015449"/>
                    <a:pt x="601489" y="1026675"/>
                  </a:cubicBezTo>
                  <a:cubicBezTo>
                    <a:pt x="337863" y="1037901"/>
                    <a:pt x="135406" y="997778"/>
                    <a:pt x="0" y="1026675"/>
                  </a:cubicBezTo>
                  <a:cubicBezTo>
                    <a:pt x="-15057" y="852762"/>
                    <a:pt x="58740" y="632801"/>
                    <a:pt x="0" y="503071"/>
                  </a:cubicBezTo>
                  <a:cubicBezTo>
                    <a:pt x="-58740" y="373341"/>
                    <a:pt x="26530" y="121477"/>
                    <a:pt x="0" y="0"/>
                  </a:cubicBezTo>
                  <a:close/>
                </a:path>
                <a:path w="9832039" h="1026675" stroke="0" extrusionOk="0">
                  <a:moveTo>
                    <a:pt x="0" y="0"/>
                  </a:moveTo>
                  <a:cubicBezTo>
                    <a:pt x="254111" y="-55700"/>
                    <a:pt x="419677" y="38936"/>
                    <a:pt x="676676" y="0"/>
                  </a:cubicBezTo>
                  <a:cubicBezTo>
                    <a:pt x="933675" y="-38936"/>
                    <a:pt x="1118459" y="45919"/>
                    <a:pt x="1353351" y="0"/>
                  </a:cubicBezTo>
                  <a:cubicBezTo>
                    <a:pt x="1588244" y="-45919"/>
                    <a:pt x="1505875" y="20854"/>
                    <a:pt x="1636745" y="0"/>
                  </a:cubicBezTo>
                  <a:cubicBezTo>
                    <a:pt x="1767615" y="-20854"/>
                    <a:pt x="2135527" y="51390"/>
                    <a:pt x="2411741" y="0"/>
                  </a:cubicBezTo>
                  <a:cubicBezTo>
                    <a:pt x="2687955" y="-51390"/>
                    <a:pt x="2732885" y="9564"/>
                    <a:pt x="2891776" y="0"/>
                  </a:cubicBezTo>
                  <a:cubicBezTo>
                    <a:pt x="3050667" y="-9564"/>
                    <a:pt x="3263467" y="48786"/>
                    <a:pt x="3371811" y="0"/>
                  </a:cubicBezTo>
                  <a:cubicBezTo>
                    <a:pt x="3480156" y="-48786"/>
                    <a:pt x="3744427" y="52653"/>
                    <a:pt x="3851846" y="0"/>
                  </a:cubicBezTo>
                  <a:cubicBezTo>
                    <a:pt x="3959265" y="-52653"/>
                    <a:pt x="4332073" y="50198"/>
                    <a:pt x="4528521" y="0"/>
                  </a:cubicBezTo>
                  <a:cubicBezTo>
                    <a:pt x="4724969" y="-50198"/>
                    <a:pt x="4737765" y="41745"/>
                    <a:pt x="4910236" y="0"/>
                  </a:cubicBezTo>
                  <a:cubicBezTo>
                    <a:pt x="5082708" y="-41745"/>
                    <a:pt x="5255695" y="21832"/>
                    <a:pt x="5390271" y="0"/>
                  </a:cubicBezTo>
                  <a:cubicBezTo>
                    <a:pt x="5524847" y="-21832"/>
                    <a:pt x="5981001" y="40325"/>
                    <a:pt x="6165267" y="0"/>
                  </a:cubicBezTo>
                  <a:cubicBezTo>
                    <a:pt x="6349533" y="-40325"/>
                    <a:pt x="6342041" y="3628"/>
                    <a:pt x="6448661" y="0"/>
                  </a:cubicBezTo>
                  <a:cubicBezTo>
                    <a:pt x="6555281" y="-3628"/>
                    <a:pt x="6850834" y="58898"/>
                    <a:pt x="7027016" y="0"/>
                  </a:cubicBezTo>
                  <a:cubicBezTo>
                    <a:pt x="7203199" y="-58898"/>
                    <a:pt x="7303916" y="36458"/>
                    <a:pt x="7408731" y="0"/>
                  </a:cubicBezTo>
                  <a:cubicBezTo>
                    <a:pt x="7513547" y="-36458"/>
                    <a:pt x="7674729" y="12677"/>
                    <a:pt x="7888765" y="0"/>
                  </a:cubicBezTo>
                  <a:cubicBezTo>
                    <a:pt x="8102801" y="-12677"/>
                    <a:pt x="8084365" y="2239"/>
                    <a:pt x="8172159" y="0"/>
                  </a:cubicBezTo>
                  <a:cubicBezTo>
                    <a:pt x="8259953" y="-2239"/>
                    <a:pt x="8613441" y="48615"/>
                    <a:pt x="8750515" y="0"/>
                  </a:cubicBezTo>
                  <a:cubicBezTo>
                    <a:pt x="8887589" y="-48615"/>
                    <a:pt x="8921739" y="15573"/>
                    <a:pt x="9033909" y="0"/>
                  </a:cubicBezTo>
                  <a:cubicBezTo>
                    <a:pt x="9146079" y="-15573"/>
                    <a:pt x="9176588" y="21322"/>
                    <a:pt x="9317303" y="0"/>
                  </a:cubicBezTo>
                  <a:cubicBezTo>
                    <a:pt x="9458018" y="-21322"/>
                    <a:pt x="9725078" y="22840"/>
                    <a:pt x="9832039" y="0"/>
                  </a:cubicBezTo>
                  <a:cubicBezTo>
                    <a:pt x="9855823" y="102120"/>
                    <a:pt x="9777795" y="335473"/>
                    <a:pt x="9832039" y="503071"/>
                  </a:cubicBezTo>
                  <a:cubicBezTo>
                    <a:pt x="9886283" y="670669"/>
                    <a:pt x="9789188" y="920069"/>
                    <a:pt x="9832039" y="1026675"/>
                  </a:cubicBezTo>
                  <a:cubicBezTo>
                    <a:pt x="9640569" y="1060844"/>
                    <a:pt x="9569396" y="1009924"/>
                    <a:pt x="9352004" y="1026675"/>
                  </a:cubicBezTo>
                  <a:cubicBezTo>
                    <a:pt x="9134613" y="1043426"/>
                    <a:pt x="9062943" y="1006074"/>
                    <a:pt x="8871969" y="1026675"/>
                  </a:cubicBezTo>
                  <a:cubicBezTo>
                    <a:pt x="8680995" y="1047276"/>
                    <a:pt x="8570810" y="997795"/>
                    <a:pt x="8490255" y="1026675"/>
                  </a:cubicBezTo>
                  <a:cubicBezTo>
                    <a:pt x="8409700" y="1055555"/>
                    <a:pt x="8045032" y="979831"/>
                    <a:pt x="7813579" y="1026675"/>
                  </a:cubicBezTo>
                  <a:cubicBezTo>
                    <a:pt x="7582126" y="1073519"/>
                    <a:pt x="7286422" y="973472"/>
                    <a:pt x="7136904" y="1026675"/>
                  </a:cubicBezTo>
                  <a:cubicBezTo>
                    <a:pt x="6987387" y="1079878"/>
                    <a:pt x="6673668" y="1010278"/>
                    <a:pt x="6361908" y="1026675"/>
                  </a:cubicBezTo>
                  <a:cubicBezTo>
                    <a:pt x="6050148" y="1043072"/>
                    <a:pt x="5885654" y="1017416"/>
                    <a:pt x="5685232" y="1026675"/>
                  </a:cubicBezTo>
                  <a:cubicBezTo>
                    <a:pt x="5484810" y="1035934"/>
                    <a:pt x="5212090" y="960755"/>
                    <a:pt x="4910236" y="1026675"/>
                  </a:cubicBezTo>
                  <a:cubicBezTo>
                    <a:pt x="4608382" y="1092595"/>
                    <a:pt x="4386812" y="989586"/>
                    <a:pt x="4233560" y="1026675"/>
                  </a:cubicBezTo>
                  <a:cubicBezTo>
                    <a:pt x="4080308" y="1063764"/>
                    <a:pt x="4028669" y="987756"/>
                    <a:pt x="3851846" y="1026675"/>
                  </a:cubicBezTo>
                  <a:cubicBezTo>
                    <a:pt x="3675023" y="1065594"/>
                    <a:pt x="3636284" y="1021958"/>
                    <a:pt x="3568452" y="1026675"/>
                  </a:cubicBezTo>
                  <a:cubicBezTo>
                    <a:pt x="3500620" y="1031392"/>
                    <a:pt x="3287900" y="1022605"/>
                    <a:pt x="3186737" y="1026675"/>
                  </a:cubicBezTo>
                  <a:cubicBezTo>
                    <a:pt x="3085575" y="1030745"/>
                    <a:pt x="2816553" y="984427"/>
                    <a:pt x="2510062" y="1026675"/>
                  </a:cubicBezTo>
                  <a:cubicBezTo>
                    <a:pt x="2203572" y="1068923"/>
                    <a:pt x="2314948" y="1000734"/>
                    <a:pt x="2226668" y="1026675"/>
                  </a:cubicBezTo>
                  <a:cubicBezTo>
                    <a:pt x="2138388" y="1052616"/>
                    <a:pt x="1883060" y="986014"/>
                    <a:pt x="1648312" y="1026675"/>
                  </a:cubicBezTo>
                  <a:cubicBezTo>
                    <a:pt x="1413564" y="1067336"/>
                    <a:pt x="1417435" y="1026446"/>
                    <a:pt x="1266598" y="1026675"/>
                  </a:cubicBezTo>
                  <a:cubicBezTo>
                    <a:pt x="1115761" y="1026904"/>
                    <a:pt x="910515" y="1025103"/>
                    <a:pt x="688243" y="1026675"/>
                  </a:cubicBezTo>
                  <a:cubicBezTo>
                    <a:pt x="465972" y="1028247"/>
                    <a:pt x="230740" y="1007864"/>
                    <a:pt x="0" y="1026675"/>
                  </a:cubicBezTo>
                  <a:cubicBezTo>
                    <a:pt x="-50245" y="795644"/>
                    <a:pt x="47865" y="730914"/>
                    <a:pt x="0" y="513338"/>
                  </a:cubicBezTo>
                  <a:cubicBezTo>
                    <a:pt x="-47865" y="295762"/>
                    <a:pt x="284" y="15952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4400" b="1" dirty="0">
                  <a:solidFill>
                    <a:schemeClr val="tx1"/>
                  </a:solidFill>
                </a:rPr>
                <a:t>Investieren ist nur für Profis.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12057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48D7E5A1-96EC-5117-1AF2-24584AD7BC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91AE378-BCBF-97AA-34F1-40080F4B4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17</a:t>
            </a:fld>
            <a:endParaRPr lang="de-AT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36DB1A1F-4110-89A9-EFE1-3B2DD3345F60}"/>
              </a:ext>
            </a:extLst>
          </p:cNvPr>
          <p:cNvGrpSpPr/>
          <p:nvPr/>
        </p:nvGrpSpPr>
        <p:grpSpPr>
          <a:xfrm>
            <a:off x="886932" y="958702"/>
            <a:ext cx="10418135" cy="4940596"/>
            <a:chOff x="935664" y="1453083"/>
            <a:chExt cx="10418135" cy="1328651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101FFD25-3B58-BE55-0863-F5B3AC1CBB28}"/>
                </a:ext>
              </a:extLst>
            </p:cNvPr>
            <p:cNvSpPr/>
            <p:nvPr/>
          </p:nvSpPr>
          <p:spPr>
            <a:xfrm>
              <a:off x="935664" y="1453083"/>
              <a:ext cx="10418135" cy="1328651"/>
            </a:xfrm>
            <a:prstGeom prst="rect">
              <a:avLst/>
            </a:prstGeom>
            <a:solidFill>
              <a:srgbClr val="C1D2B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FAD01B76-B2BE-EC63-5F31-4498CE10BFF0}"/>
                </a:ext>
              </a:extLst>
            </p:cNvPr>
            <p:cNvSpPr/>
            <p:nvPr/>
          </p:nvSpPr>
          <p:spPr>
            <a:xfrm>
              <a:off x="1244009" y="1589453"/>
              <a:ext cx="9832039" cy="1026675"/>
            </a:xfrm>
            <a:custGeom>
              <a:avLst/>
              <a:gdLst>
                <a:gd name="connsiteX0" fmla="*/ 0 w 9832039"/>
                <a:gd name="connsiteY0" fmla="*/ 0 h 1026675"/>
                <a:gd name="connsiteX1" fmla="*/ 480035 w 9832039"/>
                <a:gd name="connsiteY1" fmla="*/ 0 h 1026675"/>
                <a:gd name="connsiteX2" fmla="*/ 1255031 w 9832039"/>
                <a:gd name="connsiteY2" fmla="*/ 0 h 1026675"/>
                <a:gd name="connsiteX3" fmla="*/ 1538425 w 9832039"/>
                <a:gd name="connsiteY3" fmla="*/ 0 h 1026675"/>
                <a:gd name="connsiteX4" fmla="*/ 2313421 w 9832039"/>
                <a:gd name="connsiteY4" fmla="*/ 0 h 1026675"/>
                <a:gd name="connsiteX5" fmla="*/ 3088417 w 9832039"/>
                <a:gd name="connsiteY5" fmla="*/ 0 h 1026675"/>
                <a:gd name="connsiteX6" fmla="*/ 3371811 w 9832039"/>
                <a:gd name="connsiteY6" fmla="*/ 0 h 1026675"/>
                <a:gd name="connsiteX7" fmla="*/ 3655205 w 9832039"/>
                <a:gd name="connsiteY7" fmla="*/ 0 h 1026675"/>
                <a:gd name="connsiteX8" fmla="*/ 4233560 w 9832039"/>
                <a:gd name="connsiteY8" fmla="*/ 0 h 1026675"/>
                <a:gd name="connsiteX9" fmla="*/ 4713595 w 9832039"/>
                <a:gd name="connsiteY9" fmla="*/ 0 h 1026675"/>
                <a:gd name="connsiteX10" fmla="*/ 5390271 w 9832039"/>
                <a:gd name="connsiteY10" fmla="*/ 0 h 1026675"/>
                <a:gd name="connsiteX11" fmla="*/ 6066946 w 9832039"/>
                <a:gd name="connsiteY11" fmla="*/ 0 h 1026675"/>
                <a:gd name="connsiteX12" fmla="*/ 6645302 w 9832039"/>
                <a:gd name="connsiteY12" fmla="*/ 0 h 1026675"/>
                <a:gd name="connsiteX13" fmla="*/ 7223657 w 9832039"/>
                <a:gd name="connsiteY13" fmla="*/ 0 h 1026675"/>
                <a:gd name="connsiteX14" fmla="*/ 7802012 w 9832039"/>
                <a:gd name="connsiteY14" fmla="*/ 0 h 1026675"/>
                <a:gd name="connsiteX15" fmla="*/ 8282047 w 9832039"/>
                <a:gd name="connsiteY15" fmla="*/ 0 h 1026675"/>
                <a:gd name="connsiteX16" fmla="*/ 9057043 w 9832039"/>
                <a:gd name="connsiteY16" fmla="*/ 0 h 1026675"/>
                <a:gd name="connsiteX17" fmla="*/ 9832039 w 9832039"/>
                <a:gd name="connsiteY17" fmla="*/ 0 h 1026675"/>
                <a:gd name="connsiteX18" fmla="*/ 9832039 w 9832039"/>
                <a:gd name="connsiteY18" fmla="*/ 523604 h 1026675"/>
                <a:gd name="connsiteX19" fmla="*/ 9832039 w 9832039"/>
                <a:gd name="connsiteY19" fmla="*/ 1026675 h 1026675"/>
                <a:gd name="connsiteX20" fmla="*/ 9253684 w 9832039"/>
                <a:gd name="connsiteY20" fmla="*/ 1026675 h 1026675"/>
                <a:gd name="connsiteX21" fmla="*/ 8773649 w 9832039"/>
                <a:gd name="connsiteY21" fmla="*/ 1026675 h 1026675"/>
                <a:gd name="connsiteX22" fmla="*/ 8195294 w 9832039"/>
                <a:gd name="connsiteY22" fmla="*/ 1026675 h 1026675"/>
                <a:gd name="connsiteX23" fmla="*/ 7813579 w 9832039"/>
                <a:gd name="connsiteY23" fmla="*/ 1026675 h 1026675"/>
                <a:gd name="connsiteX24" fmla="*/ 7333544 w 9832039"/>
                <a:gd name="connsiteY24" fmla="*/ 1026675 h 1026675"/>
                <a:gd name="connsiteX25" fmla="*/ 6951830 w 9832039"/>
                <a:gd name="connsiteY25" fmla="*/ 1026675 h 1026675"/>
                <a:gd name="connsiteX26" fmla="*/ 6668436 w 9832039"/>
                <a:gd name="connsiteY26" fmla="*/ 1026675 h 1026675"/>
                <a:gd name="connsiteX27" fmla="*/ 5991760 w 9832039"/>
                <a:gd name="connsiteY27" fmla="*/ 1026675 h 1026675"/>
                <a:gd name="connsiteX28" fmla="*/ 5216764 w 9832039"/>
                <a:gd name="connsiteY28" fmla="*/ 1026675 h 1026675"/>
                <a:gd name="connsiteX29" fmla="*/ 4540089 w 9832039"/>
                <a:gd name="connsiteY29" fmla="*/ 1026675 h 1026675"/>
                <a:gd name="connsiteX30" fmla="*/ 3765093 w 9832039"/>
                <a:gd name="connsiteY30" fmla="*/ 1026675 h 1026675"/>
                <a:gd name="connsiteX31" fmla="*/ 3186737 w 9832039"/>
                <a:gd name="connsiteY31" fmla="*/ 1026675 h 1026675"/>
                <a:gd name="connsiteX32" fmla="*/ 2805023 w 9832039"/>
                <a:gd name="connsiteY32" fmla="*/ 1026675 h 1026675"/>
                <a:gd name="connsiteX33" fmla="*/ 2423308 w 9832039"/>
                <a:gd name="connsiteY33" fmla="*/ 1026675 h 1026675"/>
                <a:gd name="connsiteX34" fmla="*/ 1844953 w 9832039"/>
                <a:gd name="connsiteY34" fmla="*/ 1026675 h 1026675"/>
                <a:gd name="connsiteX35" fmla="*/ 1463239 w 9832039"/>
                <a:gd name="connsiteY35" fmla="*/ 1026675 h 1026675"/>
                <a:gd name="connsiteX36" fmla="*/ 1179845 w 9832039"/>
                <a:gd name="connsiteY36" fmla="*/ 1026675 h 1026675"/>
                <a:gd name="connsiteX37" fmla="*/ 601489 w 9832039"/>
                <a:gd name="connsiteY37" fmla="*/ 1026675 h 1026675"/>
                <a:gd name="connsiteX38" fmla="*/ 0 w 9832039"/>
                <a:gd name="connsiteY38" fmla="*/ 1026675 h 1026675"/>
                <a:gd name="connsiteX39" fmla="*/ 0 w 9832039"/>
                <a:gd name="connsiteY39" fmla="*/ 503071 h 1026675"/>
                <a:gd name="connsiteX40" fmla="*/ 0 w 9832039"/>
                <a:gd name="connsiteY40" fmla="*/ 0 h 102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9832039" h="1026675" fill="none" extrusionOk="0">
                  <a:moveTo>
                    <a:pt x="0" y="0"/>
                  </a:moveTo>
                  <a:cubicBezTo>
                    <a:pt x="124099" y="-24127"/>
                    <a:pt x="294679" y="40618"/>
                    <a:pt x="480035" y="0"/>
                  </a:cubicBezTo>
                  <a:cubicBezTo>
                    <a:pt x="665391" y="-40618"/>
                    <a:pt x="891683" y="8682"/>
                    <a:pt x="1255031" y="0"/>
                  </a:cubicBezTo>
                  <a:cubicBezTo>
                    <a:pt x="1618379" y="-8682"/>
                    <a:pt x="1463356" y="21649"/>
                    <a:pt x="1538425" y="0"/>
                  </a:cubicBezTo>
                  <a:cubicBezTo>
                    <a:pt x="1613494" y="-21649"/>
                    <a:pt x="2113624" y="89240"/>
                    <a:pt x="2313421" y="0"/>
                  </a:cubicBezTo>
                  <a:cubicBezTo>
                    <a:pt x="2513218" y="-89240"/>
                    <a:pt x="2796382" y="76970"/>
                    <a:pt x="3088417" y="0"/>
                  </a:cubicBezTo>
                  <a:cubicBezTo>
                    <a:pt x="3380452" y="-76970"/>
                    <a:pt x="3265708" y="25452"/>
                    <a:pt x="3371811" y="0"/>
                  </a:cubicBezTo>
                  <a:cubicBezTo>
                    <a:pt x="3477914" y="-25452"/>
                    <a:pt x="3574439" y="11875"/>
                    <a:pt x="3655205" y="0"/>
                  </a:cubicBezTo>
                  <a:cubicBezTo>
                    <a:pt x="3735971" y="-11875"/>
                    <a:pt x="4029446" y="51663"/>
                    <a:pt x="4233560" y="0"/>
                  </a:cubicBezTo>
                  <a:cubicBezTo>
                    <a:pt x="4437674" y="-51663"/>
                    <a:pt x="4571464" y="44557"/>
                    <a:pt x="4713595" y="0"/>
                  </a:cubicBezTo>
                  <a:cubicBezTo>
                    <a:pt x="4855726" y="-44557"/>
                    <a:pt x="5074250" y="14086"/>
                    <a:pt x="5390271" y="0"/>
                  </a:cubicBezTo>
                  <a:cubicBezTo>
                    <a:pt x="5706292" y="-14086"/>
                    <a:pt x="5859604" y="54947"/>
                    <a:pt x="6066946" y="0"/>
                  </a:cubicBezTo>
                  <a:cubicBezTo>
                    <a:pt x="6274288" y="-54947"/>
                    <a:pt x="6363776" y="67306"/>
                    <a:pt x="6645302" y="0"/>
                  </a:cubicBezTo>
                  <a:cubicBezTo>
                    <a:pt x="6926828" y="-67306"/>
                    <a:pt x="6955680" y="14356"/>
                    <a:pt x="7223657" y="0"/>
                  </a:cubicBezTo>
                  <a:cubicBezTo>
                    <a:pt x="7491634" y="-14356"/>
                    <a:pt x="7556190" y="18443"/>
                    <a:pt x="7802012" y="0"/>
                  </a:cubicBezTo>
                  <a:cubicBezTo>
                    <a:pt x="8047834" y="-18443"/>
                    <a:pt x="8113533" y="6897"/>
                    <a:pt x="8282047" y="0"/>
                  </a:cubicBezTo>
                  <a:cubicBezTo>
                    <a:pt x="8450562" y="-6897"/>
                    <a:pt x="8736004" y="38786"/>
                    <a:pt x="9057043" y="0"/>
                  </a:cubicBezTo>
                  <a:cubicBezTo>
                    <a:pt x="9378082" y="-38786"/>
                    <a:pt x="9445130" y="74218"/>
                    <a:pt x="9832039" y="0"/>
                  </a:cubicBezTo>
                  <a:cubicBezTo>
                    <a:pt x="9835604" y="114025"/>
                    <a:pt x="9798331" y="310219"/>
                    <a:pt x="9832039" y="523604"/>
                  </a:cubicBezTo>
                  <a:cubicBezTo>
                    <a:pt x="9865747" y="736989"/>
                    <a:pt x="9790628" y="828727"/>
                    <a:pt x="9832039" y="1026675"/>
                  </a:cubicBezTo>
                  <a:cubicBezTo>
                    <a:pt x="9665470" y="1059805"/>
                    <a:pt x="9439280" y="980376"/>
                    <a:pt x="9253684" y="1026675"/>
                  </a:cubicBezTo>
                  <a:cubicBezTo>
                    <a:pt x="9068088" y="1072974"/>
                    <a:pt x="9000362" y="1002846"/>
                    <a:pt x="8773649" y="1026675"/>
                  </a:cubicBezTo>
                  <a:cubicBezTo>
                    <a:pt x="8546937" y="1050504"/>
                    <a:pt x="8419678" y="1019649"/>
                    <a:pt x="8195294" y="1026675"/>
                  </a:cubicBezTo>
                  <a:cubicBezTo>
                    <a:pt x="7970910" y="1033701"/>
                    <a:pt x="7929571" y="984766"/>
                    <a:pt x="7813579" y="1026675"/>
                  </a:cubicBezTo>
                  <a:cubicBezTo>
                    <a:pt x="7697587" y="1068584"/>
                    <a:pt x="7488059" y="995455"/>
                    <a:pt x="7333544" y="1026675"/>
                  </a:cubicBezTo>
                  <a:cubicBezTo>
                    <a:pt x="7179030" y="1057895"/>
                    <a:pt x="7028905" y="1020541"/>
                    <a:pt x="6951830" y="1026675"/>
                  </a:cubicBezTo>
                  <a:cubicBezTo>
                    <a:pt x="6874755" y="1032809"/>
                    <a:pt x="6749568" y="1026541"/>
                    <a:pt x="6668436" y="1026675"/>
                  </a:cubicBezTo>
                  <a:cubicBezTo>
                    <a:pt x="6587304" y="1026809"/>
                    <a:pt x="6284533" y="963187"/>
                    <a:pt x="5991760" y="1026675"/>
                  </a:cubicBezTo>
                  <a:cubicBezTo>
                    <a:pt x="5698987" y="1090163"/>
                    <a:pt x="5476663" y="1018984"/>
                    <a:pt x="5216764" y="1026675"/>
                  </a:cubicBezTo>
                  <a:cubicBezTo>
                    <a:pt x="4956865" y="1034366"/>
                    <a:pt x="4771625" y="964693"/>
                    <a:pt x="4540089" y="1026675"/>
                  </a:cubicBezTo>
                  <a:cubicBezTo>
                    <a:pt x="4308554" y="1088657"/>
                    <a:pt x="3931681" y="1000501"/>
                    <a:pt x="3765093" y="1026675"/>
                  </a:cubicBezTo>
                  <a:cubicBezTo>
                    <a:pt x="3598505" y="1052849"/>
                    <a:pt x="3333100" y="1005816"/>
                    <a:pt x="3186737" y="1026675"/>
                  </a:cubicBezTo>
                  <a:cubicBezTo>
                    <a:pt x="3040374" y="1047534"/>
                    <a:pt x="2913677" y="1011248"/>
                    <a:pt x="2805023" y="1026675"/>
                  </a:cubicBezTo>
                  <a:cubicBezTo>
                    <a:pt x="2696369" y="1042102"/>
                    <a:pt x="2525531" y="1012066"/>
                    <a:pt x="2423308" y="1026675"/>
                  </a:cubicBezTo>
                  <a:cubicBezTo>
                    <a:pt x="2321085" y="1041284"/>
                    <a:pt x="1996693" y="986729"/>
                    <a:pt x="1844953" y="1026675"/>
                  </a:cubicBezTo>
                  <a:cubicBezTo>
                    <a:pt x="1693214" y="1066621"/>
                    <a:pt x="1618514" y="1020212"/>
                    <a:pt x="1463239" y="1026675"/>
                  </a:cubicBezTo>
                  <a:cubicBezTo>
                    <a:pt x="1307964" y="1033138"/>
                    <a:pt x="1236733" y="1022460"/>
                    <a:pt x="1179845" y="1026675"/>
                  </a:cubicBezTo>
                  <a:cubicBezTo>
                    <a:pt x="1122957" y="1030890"/>
                    <a:pt x="865115" y="1015449"/>
                    <a:pt x="601489" y="1026675"/>
                  </a:cubicBezTo>
                  <a:cubicBezTo>
                    <a:pt x="337863" y="1037901"/>
                    <a:pt x="135406" y="997778"/>
                    <a:pt x="0" y="1026675"/>
                  </a:cubicBezTo>
                  <a:cubicBezTo>
                    <a:pt x="-15057" y="852762"/>
                    <a:pt x="58740" y="632801"/>
                    <a:pt x="0" y="503071"/>
                  </a:cubicBezTo>
                  <a:cubicBezTo>
                    <a:pt x="-58740" y="373341"/>
                    <a:pt x="26530" y="121477"/>
                    <a:pt x="0" y="0"/>
                  </a:cubicBezTo>
                  <a:close/>
                </a:path>
                <a:path w="9832039" h="1026675" stroke="0" extrusionOk="0">
                  <a:moveTo>
                    <a:pt x="0" y="0"/>
                  </a:moveTo>
                  <a:cubicBezTo>
                    <a:pt x="254111" y="-55700"/>
                    <a:pt x="419677" y="38936"/>
                    <a:pt x="676676" y="0"/>
                  </a:cubicBezTo>
                  <a:cubicBezTo>
                    <a:pt x="933675" y="-38936"/>
                    <a:pt x="1118459" y="45919"/>
                    <a:pt x="1353351" y="0"/>
                  </a:cubicBezTo>
                  <a:cubicBezTo>
                    <a:pt x="1588244" y="-45919"/>
                    <a:pt x="1505875" y="20854"/>
                    <a:pt x="1636745" y="0"/>
                  </a:cubicBezTo>
                  <a:cubicBezTo>
                    <a:pt x="1767615" y="-20854"/>
                    <a:pt x="2135527" y="51390"/>
                    <a:pt x="2411741" y="0"/>
                  </a:cubicBezTo>
                  <a:cubicBezTo>
                    <a:pt x="2687955" y="-51390"/>
                    <a:pt x="2732885" y="9564"/>
                    <a:pt x="2891776" y="0"/>
                  </a:cubicBezTo>
                  <a:cubicBezTo>
                    <a:pt x="3050667" y="-9564"/>
                    <a:pt x="3263467" y="48786"/>
                    <a:pt x="3371811" y="0"/>
                  </a:cubicBezTo>
                  <a:cubicBezTo>
                    <a:pt x="3480156" y="-48786"/>
                    <a:pt x="3744427" y="52653"/>
                    <a:pt x="3851846" y="0"/>
                  </a:cubicBezTo>
                  <a:cubicBezTo>
                    <a:pt x="3959265" y="-52653"/>
                    <a:pt x="4332073" y="50198"/>
                    <a:pt x="4528521" y="0"/>
                  </a:cubicBezTo>
                  <a:cubicBezTo>
                    <a:pt x="4724969" y="-50198"/>
                    <a:pt x="4737765" y="41745"/>
                    <a:pt x="4910236" y="0"/>
                  </a:cubicBezTo>
                  <a:cubicBezTo>
                    <a:pt x="5082708" y="-41745"/>
                    <a:pt x="5255695" y="21832"/>
                    <a:pt x="5390271" y="0"/>
                  </a:cubicBezTo>
                  <a:cubicBezTo>
                    <a:pt x="5524847" y="-21832"/>
                    <a:pt x="5981001" y="40325"/>
                    <a:pt x="6165267" y="0"/>
                  </a:cubicBezTo>
                  <a:cubicBezTo>
                    <a:pt x="6349533" y="-40325"/>
                    <a:pt x="6342041" y="3628"/>
                    <a:pt x="6448661" y="0"/>
                  </a:cubicBezTo>
                  <a:cubicBezTo>
                    <a:pt x="6555281" y="-3628"/>
                    <a:pt x="6850834" y="58898"/>
                    <a:pt x="7027016" y="0"/>
                  </a:cubicBezTo>
                  <a:cubicBezTo>
                    <a:pt x="7203199" y="-58898"/>
                    <a:pt x="7303916" y="36458"/>
                    <a:pt x="7408731" y="0"/>
                  </a:cubicBezTo>
                  <a:cubicBezTo>
                    <a:pt x="7513547" y="-36458"/>
                    <a:pt x="7674729" y="12677"/>
                    <a:pt x="7888765" y="0"/>
                  </a:cubicBezTo>
                  <a:cubicBezTo>
                    <a:pt x="8102801" y="-12677"/>
                    <a:pt x="8084365" y="2239"/>
                    <a:pt x="8172159" y="0"/>
                  </a:cubicBezTo>
                  <a:cubicBezTo>
                    <a:pt x="8259953" y="-2239"/>
                    <a:pt x="8613441" y="48615"/>
                    <a:pt x="8750515" y="0"/>
                  </a:cubicBezTo>
                  <a:cubicBezTo>
                    <a:pt x="8887589" y="-48615"/>
                    <a:pt x="8921739" y="15573"/>
                    <a:pt x="9033909" y="0"/>
                  </a:cubicBezTo>
                  <a:cubicBezTo>
                    <a:pt x="9146079" y="-15573"/>
                    <a:pt x="9176588" y="21322"/>
                    <a:pt x="9317303" y="0"/>
                  </a:cubicBezTo>
                  <a:cubicBezTo>
                    <a:pt x="9458018" y="-21322"/>
                    <a:pt x="9725078" y="22840"/>
                    <a:pt x="9832039" y="0"/>
                  </a:cubicBezTo>
                  <a:cubicBezTo>
                    <a:pt x="9855823" y="102120"/>
                    <a:pt x="9777795" y="335473"/>
                    <a:pt x="9832039" y="503071"/>
                  </a:cubicBezTo>
                  <a:cubicBezTo>
                    <a:pt x="9886283" y="670669"/>
                    <a:pt x="9789188" y="920069"/>
                    <a:pt x="9832039" y="1026675"/>
                  </a:cubicBezTo>
                  <a:cubicBezTo>
                    <a:pt x="9640569" y="1060844"/>
                    <a:pt x="9569396" y="1009924"/>
                    <a:pt x="9352004" y="1026675"/>
                  </a:cubicBezTo>
                  <a:cubicBezTo>
                    <a:pt x="9134613" y="1043426"/>
                    <a:pt x="9062943" y="1006074"/>
                    <a:pt x="8871969" y="1026675"/>
                  </a:cubicBezTo>
                  <a:cubicBezTo>
                    <a:pt x="8680995" y="1047276"/>
                    <a:pt x="8570810" y="997795"/>
                    <a:pt x="8490255" y="1026675"/>
                  </a:cubicBezTo>
                  <a:cubicBezTo>
                    <a:pt x="8409700" y="1055555"/>
                    <a:pt x="8045032" y="979831"/>
                    <a:pt x="7813579" y="1026675"/>
                  </a:cubicBezTo>
                  <a:cubicBezTo>
                    <a:pt x="7582126" y="1073519"/>
                    <a:pt x="7286422" y="973472"/>
                    <a:pt x="7136904" y="1026675"/>
                  </a:cubicBezTo>
                  <a:cubicBezTo>
                    <a:pt x="6987387" y="1079878"/>
                    <a:pt x="6673668" y="1010278"/>
                    <a:pt x="6361908" y="1026675"/>
                  </a:cubicBezTo>
                  <a:cubicBezTo>
                    <a:pt x="6050148" y="1043072"/>
                    <a:pt x="5885654" y="1017416"/>
                    <a:pt x="5685232" y="1026675"/>
                  </a:cubicBezTo>
                  <a:cubicBezTo>
                    <a:pt x="5484810" y="1035934"/>
                    <a:pt x="5212090" y="960755"/>
                    <a:pt x="4910236" y="1026675"/>
                  </a:cubicBezTo>
                  <a:cubicBezTo>
                    <a:pt x="4608382" y="1092595"/>
                    <a:pt x="4386812" y="989586"/>
                    <a:pt x="4233560" y="1026675"/>
                  </a:cubicBezTo>
                  <a:cubicBezTo>
                    <a:pt x="4080308" y="1063764"/>
                    <a:pt x="4028669" y="987756"/>
                    <a:pt x="3851846" y="1026675"/>
                  </a:cubicBezTo>
                  <a:cubicBezTo>
                    <a:pt x="3675023" y="1065594"/>
                    <a:pt x="3636284" y="1021958"/>
                    <a:pt x="3568452" y="1026675"/>
                  </a:cubicBezTo>
                  <a:cubicBezTo>
                    <a:pt x="3500620" y="1031392"/>
                    <a:pt x="3287900" y="1022605"/>
                    <a:pt x="3186737" y="1026675"/>
                  </a:cubicBezTo>
                  <a:cubicBezTo>
                    <a:pt x="3085575" y="1030745"/>
                    <a:pt x="2816553" y="984427"/>
                    <a:pt x="2510062" y="1026675"/>
                  </a:cubicBezTo>
                  <a:cubicBezTo>
                    <a:pt x="2203572" y="1068923"/>
                    <a:pt x="2314948" y="1000734"/>
                    <a:pt x="2226668" y="1026675"/>
                  </a:cubicBezTo>
                  <a:cubicBezTo>
                    <a:pt x="2138388" y="1052616"/>
                    <a:pt x="1883060" y="986014"/>
                    <a:pt x="1648312" y="1026675"/>
                  </a:cubicBezTo>
                  <a:cubicBezTo>
                    <a:pt x="1413564" y="1067336"/>
                    <a:pt x="1417435" y="1026446"/>
                    <a:pt x="1266598" y="1026675"/>
                  </a:cubicBezTo>
                  <a:cubicBezTo>
                    <a:pt x="1115761" y="1026904"/>
                    <a:pt x="910515" y="1025103"/>
                    <a:pt x="688243" y="1026675"/>
                  </a:cubicBezTo>
                  <a:cubicBezTo>
                    <a:pt x="465972" y="1028247"/>
                    <a:pt x="230740" y="1007864"/>
                    <a:pt x="0" y="1026675"/>
                  </a:cubicBezTo>
                  <a:cubicBezTo>
                    <a:pt x="-50245" y="795644"/>
                    <a:pt x="47865" y="730914"/>
                    <a:pt x="0" y="513338"/>
                  </a:cubicBezTo>
                  <a:cubicBezTo>
                    <a:pt x="-47865" y="295762"/>
                    <a:pt x="284" y="15952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4400" b="1" dirty="0">
                  <a:solidFill>
                    <a:schemeClr val="tx1"/>
                  </a:solidFill>
                </a:rPr>
                <a:t>Geld ist mir wichtig.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1628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851F45-6DED-9480-9552-65E2D454AC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Einstieg 2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6431619-C6E8-DFFB-002A-0570C67FED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Money Mindset-Galerie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6BD8670-8486-04A3-FACB-0C2A5A850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50635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20D3CA-2CFF-9732-63FD-922E75D74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Beobachtungskriterien für Feedback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AE146F3-FEED-0376-43EA-FBF4261C02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0200"/>
            <a:ext cx="10515600" cy="4576763"/>
          </a:xfrm>
          <a:custGeom>
            <a:avLst/>
            <a:gdLst>
              <a:gd name="connsiteX0" fmla="*/ 0 w 10515600"/>
              <a:gd name="connsiteY0" fmla="*/ 0 h 4576763"/>
              <a:gd name="connsiteX1" fmla="*/ 762381 w 10515600"/>
              <a:gd name="connsiteY1" fmla="*/ 0 h 4576763"/>
              <a:gd name="connsiteX2" fmla="*/ 1524762 w 10515600"/>
              <a:gd name="connsiteY2" fmla="*/ 0 h 4576763"/>
              <a:gd name="connsiteX3" fmla="*/ 2392299 w 10515600"/>
              <a:gd name="connsiteY3" fmla="*/ 0 h 4576763"/>
              <a:gd name="connsiteX4" fmla="*/ 2944368 w 10515600"/>
              <a:gd name="connsiteY4" fmla="*/ 0 h 4576763"/>
              <a:gd name="connsiteX5" fmla="*/ 3601593 w 10515600"/>
              <a:gd name="connsiteY5" fmla="*/ 0 h 4576763"/>
              <a:gd name="connsiteX6" fmla="*/ 4363974 w 10515600"/>
              <a:gd name="connsiteY6" fmla="*/ 0 h 4576763"/>
              <a:gd name="connsiteX7" fmla="*/ 4705731 w 10515600"/>
              <a:gd name="connsiteY7" fmla="*/ 0 h 4576763"/>
              <a:gd name="connsiteX8" fmla="*/ 5362956 w 10515600"/>
              <a:gd name="connsiteY8" fmla="*/ 0 h 4576763"/>
              <a:gd name="connsiteX9" fmla="*/ 6020181 w 10515600"/>
              <a:gd name="connsiteY9" fmla="*/ 0 h 4576763"/>
              <a:gd name="connsiteX10" fmla="*/ 6361938 w 10515600"/>
              <a:gd name="connsiteY10" fmla="*/ 0 h 4576763"/>
              <a:gd name="connsiteX11" fmla="*/ 7229475 w 10515600"/>
              <a:gd name="connsiteY11" fmla="*/ 0 h 4576763"/>
              <a:gd name="connsiteX12" fmla="*/ 7676388 w 10515600"/>
              <a:gd name="connsiteY12" fmla="*/ 0 h 4576763"/>
              <a:gd name="connsiteX13" fmla="*/ 8438769 w 10515600"/>
              <a:gd name="connsiteY13" fmla="*/ 0 h 4576763"/>
              <a:gd name="connsiteX14" fmla="*/ 9306306 w 10515600"/>
              <a:gd name="connsiteY14" fmla="*/ 0 h 4576763"/>
              <a:gd name="connsiteX15" fmla="*/ 10515600 w 10515600"/>
              <a:gd name="connsiteY15" fmla="*/ 0 h 4576763"/>
              <a:gd name="connsiteX16" fmla="*/ 10515600 w 10515600"/>
              <a:gd name="connsiteY16" fmla="*/ 745359 h 4576763"/>
              <a:gd name="connsiteX17" fmla="*/ 10515600 w 10515600"/>
              <a:gd name="connsiteY17" fmla="*/ 1353414 h 4576763"/>
              <a:gd name="connsiteX18" fmla="*/ 10515600 w 10515600"/>
              <a:gd name="connsiteY18" fmla="*/ 2053005 h 4576763"/>
              <a:gd name="connsiteX19" fmla="*/ 10515600 w 10515600"/>
              <a:gd name="connsiteY19" fmla="*/ 2569526 h 4576763"/>
              <a:gd name="connsiteX20" fmla="*/ 10515600 w 10515600"/>
              <a:gd name="connsiteY20" fmla="*/ 3177581 h 4576763"/>
              <a:gd name="connsiteX21" fmla="*/ 10515600 w 10515600"/>
              <a:gd name="connsiteY21" fmla="*/ 3739869 h 4576763"/>
              <a:gd name="connsiteX22" fmla="*/ 10515600 w 10515600"/>
              <a:gd name="connsiteY22" fmla="*/ 4576763 h 4576763"/>
              <a:gd name="connsiteX23" fmla="*/ 10173843 w 10515600"/>
              <a:gd name="connsiteY23" fmla="*/ 4576763 h 4576763"/>
              <a:gd name="connsiteX24" fmla="*/ 9621774 w 10515600"/>
              <a:gd name="connsiteY24" fmla="*/ 4576763 h 4576763"/>
              <a:gd name="connsiteX25" fmla="*/ 9280017 w 10515600"/>
              <a:gd name="connsiteY25" fmla="*/ 4576763 h 4576763"/>
              <a:gd name="connsiteX26" fmla="*/ 8833104 w 10515600"/>
              <a:gd name="connsiteY26" fmla="*/ 4576763 h 4576763"/>
              <a:gd name="connsiteX27" fmla="*/ 8386191 w 10515600"/>
              <a:gd name="connsiteY27" fmla="*/ 4576763 h 4576763"/>
              <a:gd name="connsiteX28" fmla="*/ 7728966 w 10515600"/>
              <a:gd name="connsiteY28" fmla="*/ 4576763 h 4576763"/>
              <a:gd name="connsiteX29" fmla="*/ 6861429 w 10515600"/>
              <a:gd name="connsiteY29" fmla="*/ 4576763 h 4576763"/>
              <a:gd name="connsiteX30" fmla="*/ 6204204 w 10515600"/>
              <a:gd name="connsiteY30" fmla="*/ 4576763 h 4576763"/>
              <a:gd name="connsiteX31" fmla="*/ 5652135 w 10515600"/>
              <a:gd name="connsiteY31" fmla="*/ 4576763 h 4576763"/>
              <a:gd name="connsiteX32" fmla="*/ 5100066 w 10515600"/>
              <a:gd name="connsiteY32" fmla="*/ 4576763 h 4576763"/>
              <a:gd name="connsiteX33" fmla="*/ 4758309 w 10515600"/>
              <a:gd name="connsiteY33" fmla="*/ 4576763 h 4576763"/>
              <a:gd name="connsiteX34" fmla="*/ 3995928 w 10515600"/>
              <a:gd name="connsiteY34" fmla="*/ 4576763 h 4576763"/>
              <a:gd name="connsiteX35" fmla="*/ 3654171 w 10515600"/>
              <a:gd name="connsiteY35" fmla="*/ 4576763 h 4576763"/>
              <a:gd name="connsiteX36" fmla="*/ 3102102 w 10515600"/>
              <a:gd name="connsiteY36" fmla="*/ 4576763 h 4576763"/>
              <a:gd name="connsiteX37" fmla="*/ 2339721 w 10515600"/>
              <a:gd name="connsiteY37" fmla="*/ 4576763 h 4576763"/>
              <a:gd name="connsiteX38" fmla="*/ 1472184 w 10515600"/>
              <a:gd name="connsiteY38" fmla="*/ 4576763 h 4576763"/>
              <a:gd name="connsiteX39" fmla="*/ 814959 w 10515600"/>
              <a:gd name="connsiteY39" fmla="*/ 4576763 h 4576763"/>
              <a:gd name="connsiteX40" fmla="*/ 0 w 10515600"/>
              <a:gd name="connsiteY40" fmla="*/ 4576763 h 4576763"/>
              <a:gd name="connsiteX41" fmla="*/ 0 w 10515600"/>
              <a:gd name="connsiteY41" fmla="*/ 3831404 h 4576763"/>
              <a:gd name="connsiteX42" fmla="*/ 0 w 10515600"/>
              <a:gd name="connsiteY42" fmla="*/ 3269116 h 4576763"/>
              <a:gd name="connsiteX43" fmla="*/ 0 w 10515600"/>
              <a:gd name="connsiteY43" fmla="*/ 2569526 h 4576763"/>
              <a:gd name="connsiteX44" fmla="*/ 0 w 10515600"/>
              <a:gd name="connsiteY44" fmla="*/ 1915702 h 4576763"/>
              <a:gd name="connsiteX45" fmla="*/ 0 w 10515600"/>
              <a:gd name="connsiteY45" fmla="*/ 1261879 h 4576763"/>
              <a:gd name="connsiteX46" fmla="*/ 0 w 10515600"/>
              <a:gd name="connsiteY46" fmla="*/ 699591 h 4576763"/>
              <a:gd name="connsiteX47" fmla="*/ 0 w 10515600"/>
              <a:gd name="connsiteY47" fmla="*/ 0 h 4576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0515600" h="4576763" fill="none" extrusionOk="0">
                <a:moveTo>
                  <a:pt x="0" y="0"/>
                </a:moveTo>
                <a:cubicBezTo>
                  <a:pt x="338601" y="30328"/>
                  <a:pt x="487992" y="3091"/>
                  <a:pt x="762381" y="0"/>
                </a:cubicBezTo>
                <a:cubicBezTo>
                  <a:pt x="1036770" y="-3091"/>
                  <a:pt x="1218347" y="-648"/>
                  <a:pt x="1524762" y="0"/>
                </a:cubicBezTo>
                <a:cubicBezTo>
                  <a:pt x="1831177" y="648"/>
                  <a:pt x="1990129" y="27600"/>
                  <a:pt x="2392299" y="0"/>
                </a:cubicBezTo>
                <a:cubicBezTo>
                  <a:pt x="2794469" y="-27600"/>
                  <a:pt x="2818840" y="464"/>
                  <a:pt x="2944368" y="0"/>
                </a:cubicBezTo>
                <a:cubicBezTo>
                  <a:pt x="3069896" y="-464"/>
                  <a:pt x="3421461" y="-14089"/>
                  <a:pt x="3601593" y="0"/>
                </a:cubicBezTo>
                <a:cubicBezTo>
                  <a:pt x="3781725" y="14089"/>
                  <a:pt x="4133044" y="37253"/>
                  <a:pt x="4363974" y="0"/>
                </a:cubicBezTo>
                <a:cubicBezTo>
                  <a:pt x="4594904" y="-37253"/>
                  <a:pt x="4611647" y="15245"/>
                  <a:pt x="4705731" y="0"/>
                </a:cubicBezTo>
                <a:cubicBezTo>
                  <a:pt x="4799815" y="-15245"/>
                  <a:pt x="5088153" y="-1104"/>
                  <a:pt x="5362956" y="0"/>
                </a:cubicBezTo>
                <a:cubicBezTo>
                  <a:pt x="5637759" y="1104"/>
                  <a:pt x="5883879" y="-8618"/>
                  <a:pt x="6020181" y="0"/>
                </a:cubicBezTo>
                <a:cubicBezTo>
                  <a:pt x="6156483" y="8618"/>
                  <a:pt x="6259820" y="-4351"/>
                  <a:pt x="6361938" y="0"/>
                </a:cubicBezTo>
                <a:cubicBezTo>
                  <a:pt x="6464056" y="4351"/>
                  <a:pt x="6957949" y="19345"/>
                  <a:pt x="7229475" y="0"/>
                </a:cubicBezTo>
                <a:cubicBezTo>
                  <a:pt x="7501001" y="-19345"/>
                  <a:pt x="7544401" y="22257"/>
                  <a:pt x="7676388" y="0"/>
                </a:cubicBezTo>
                <a:cubicBezTo>
                  <a:pt x="7808375" y="-22257"/>
                  <a:pt x="8139537" y="11207"/>
                  <a:pt x="8438769" y="0"/>
                </a:cubicBezTo>
                <a:cubicBezTo>
                  <a:pt x="8738001" y="-11207"/>
                  <a:pt x="8900799" y="-25996"/>
                  <a:pt x="9306306" y="0"/>
                </a:cubicBezTo>
                <a:cubicBezTo>
                  <a:pt x="9711813" y="25996"/>
                  <a:pt x="9943947" y="-51729"/>
                  <a:pt x="10515600" y="0"/>
                </a:cubicBezTo>
                <a:cubicBezTo>
                  <a:pt x="10516510" y="255831"/>
                  <a:pt x="10522443" y="435223"/>
                  <a:pt x="10515600" y="745359"/>
                </a:cubicBezTo>
                <a:cubicBezTo>
                  <a:pt x="10508757" y="1055495"/>
                  <a:pt x="10500071" y="1071148"/>
                  <a:pt x="10515600" y="1353414"/>
                </a:cubicBezTo>
                <a:cubicBezTo>
                  <a:pt x="10531129" y="1635680"/>
                  <a:pt x="10541445" y="1846666"/>
                  <a:pt x="10515600" y="2053005"/>
                </a:cubicBezTo>
                <a:cubicBezTo>
                  <a:pt x="10489755" y="2259344"/>
                  <a:pt x="10536205" y="2328422"/>
                  <a:pt x="10515600" y="2569526"/>
                </a:cubicBezTo>
                <a:cubicBezTo>
                  <a:pt x="10494995" y="2810630"/>
                  <a:pt x="10503348" y="2930617"/>
                  <a:pt x="10515600" y="3177581"/>
                </a:cubicBezTo>
                <a:cubicBezTo>
                  <a:pt x="10527852" y="3424546"/>
                  <a:pt x="10515737" y="3544829"/>
                  <a:pt x="10515600" y="3739869"/>
                </a:cubicBezTo>
                <a:cubicBezTo>
                  <a:pt x="10515463" y="3934909"/>
                  <a:pt x="10499138" y="4207140"/>
                  <a:pt x="10515600" y="4576763"/>
                </a:cubicBezTo>
                <a:cubicBezTo>
                  <a:pt x="10396275" y="4577076"/>
                  <a:pt x="10313020" y="4576032"/>
                  <a:pt x="10173843" y="4576763"/>
                </a:cubicBezTo>
                <a:cubicBezTo>
                  <a:pt x="10034666" y="4577494"/>
                  <a:pt x="9840767" y="4552091"/>
                  <a:pt x="9621774" y="4576763"/>
                </a:cubicBezTo>
                <a:cubicBezTo>
                  <a:pt x="9402781" y="4601435"/>
                  <a:pt x="9410646" y="4573481"/>
                  <a:pt x="9280017" y="4576763"/>
                </a:cubicBezTo>
                <a:cubicBezTo>
                  <a:pt x="9149388" y="4580045"/>
                  <a:pt x="8930008" y="4597359"/>
                  <a:pt x="8833104" y="4576763"/>
                </a:cubicBezTo>
                <a:cubicBezTo>
                  <a:pt x="8736200" y="4556167"/>
                  <a:pt x="8590959" y="4576557"/>
                  <a:pt x="8386191" y="4576763"/>
                </a:cubicBezTo>
                <a:cubicBezTo>
                  <a:pt x="8181423" y="4576969"/>
                  <a:pt x="7886276" y="4578386"/>
                  <a:pt x="7728966" y="4576763"/>
                </a:cubicBezTo>
                <a:cubicBezTo>
                  <a:pt x="7571657" y="4575140"/>
                  <a:pt x="7204705" y="4572451"/>
                  <a:pt x="6861429" y="4576763"/>
                </a:cubicBezTo>
                <a:cubicBezTo>
                  <a:pt x="6518153" y="4581075"/>
                  <a:pt x="6436693" y="4557133"/>
                  <a:pt x="6204204" y="4576763"/>
                </a:cubicBezTo>
                <a:cubicBezTo>
                  <a:pt x="5971716" y="4596393"/>
                  <a:pt x="5903443" y="4596324"/>
                  <a:pt x="5652135" y="4576763"/>
                </a:cubicBezTo>
                <a:cubicBezTo>
                  <a:pt x="5400827" y="4557202"/>
                  <a:pt x="5358361" y="4570749"/>
                  <a:pt x="5100066" y="4576763"/>
                </a:cubicBezTo>
                <a:cubicBezTo>
                  <a:pt x="4841771" y="4582777"/>
                  <a:pt x="4887088" y="4569881"/>
                  <a:pt x="4758309" y="4576763"/>
                </a:cubicBezTo>
                <a:cubicBezTo>
                  <a:pt x="4629530" y="4583645"/>
                  <a:pt x="4207945" y="4563404"/>
                  <a:pt x="3995928" y="4576763"/>
                </a:cubicBezTo>
                <a:cubicBezTo>
                  <a:pt x="3783911" y="4590122"/>
                  <a:pt x="3732975" y="4585164"/>
                  <a:pt x="3654171" y="4576763"/>
                </a:cubicBezTo>
                <a:cubicBezTo>
                  <a:pt x="3575367" y="4568362"/>
                  <a:pt x="3232488" y="4595202"/>
                  <a:pt x="3102102" y="4576763"/>
                </a:cubicBezTo>
                <a:cubicBezTo>
                  <a:pt x="2971716" y="4558324"/>
                  <a:pt x="2503612" y="4589029"/>
                  <a:pt x="2339721" y="4576763"/>
                </a:cubicBezTo>
                <a:cubicBezTo>
                  <a:pt x="2175830" y="4564497"/>
                  <a:pt x="1826915" y="4585666"/>
                  <a:pt x="1472184" y="4576763"/>
                </a:cubicBezTo>
                <a:cubicBezTo>
                  <a:pt x="1117453" y="4567860"/>
                  <a:pt x="1140472" y="4589201"/>
                  <a:pt x="814959" y="4576763"/>
                </a:cubicBezTo>
                <a:cubicBezTo>
                  <a:pt x="489446" y="4564325"/>
                  <a:pt x="398965" y="4597057"/>
                  <a:pt x="0" y="4576763"/>
                </a:cubicBezTo>
                <a:cubicBezTo>
                  <a:pt x="-17018" y="4338992"/>
                  <a:pt x="7623" y="4089922"/>
                  <a:pt x="0" y="3831404"/>
                </a:cubicBezTo>
                <a:cubicBezTo>
                  <a:pt x="-7623" y="3572886"/>
                  <a:pt x="14594" y="3533516"/>
                  <a:pt x="0" y="3269116"/>
                </a:cubicBezTo>
                <a:cubicBezTo>
                  <a:pt x="-14594" y="3004716"/>
                  <a:pt x="-31059" y="2865110"/>
                  <a:pt x="0" y="2569526"/>
                </a:cubicBezTo>
                <a:cubicBezTo>
                  <a:pt x="31059" y="2273942"/>
                  <a:pt x="-14360" y="2049625"/>
                  <a:pt x="0" y="1915702"/>
                </a:cubicBezTo>
                <a:cubicBezTo>
                  <a:pt x="14360" y="1781779"/>
                  <a:pt x="22062" y="1533984"/>
                  <a:pt x="0" y="1261879"/>
                </a:cubicBezTo>
                <a:cubicBezTo>
                  <a:pt x="-22062" y="989774"/>
                  <a:pt x="-8846" y="962849"/>
                  <a:pt x="0" y="699591"/>
                </a:cubicBezTo>
                <a:cubicBezTo>
                  <a:pt x="8846" y="436333"/>
                  <a:pt x="7352" y="262671"/>
                  <a:pt x="0" y="0"/>
                </a:cubicBezTo>
                <a:close/>
              </a:path>
              <a:path w="10515600" h="4576763" stroke="0" extrusionOk="0">
                <a:moveTo>
                  <a:pt x="0" y="0"/>
                </a:moveTo>
                <a:cubicBezTo>
                  <a:pt x="232544" y="23948"/>
                  <a:pt x="477089" y="-23303"/>
                  <a:pt x="657225" y="0"/>
                </a:cubicBezTo>
                <a:cubicBezTo>
                  <a:pt x="837361" y="23303"/>
                  <a:pt x="1022977" y="4900"/>
                  <a:pt x="1209294" y="0"/>
                </a:cubicBezTo>
                <a:cubicBezTo>
                  <a:pt x="1395611" y="-4900"/>
                  <a:pt x="1441336" y="2318"/>
                  <a:pt x="1656207" y="0"/>
                </a:cubicBezTo>
                <a:cubicBezTo>
                  <a:pt x="1871078" y="-2318"/>
                  <a:pt x="2076126" y="6600"/>
                  <a:pt x="2313432" y="0"/>
                </a:cubicBezTo>
                <a:cubicBezTo>
                  <a:pt x="2550739" y="-6600"/>
                  <a:pt x="2600054" y="-24145"/>
                  <a:pt x="2865501" y="0"/>
                </a:cubicBezTo>
                <a:cubicBezTo>
                  <a:pt x="3130948" y="24145"/>
                  <a:pt x="3289666" y="7212"/>
                  <a:pt x="3522726" y="0"/>
                </a:cubicBezTo>
                <a:cubicBezTo>
                  <a:pt x="3755786" y="-7212"/>
                  <a:pt x="3882292" y="6929"/>
                  <a:pt x="4074795" y="0"/>
                </a:cubicBezTo>
                <a:cubicBezTo>
                  <a:pt x="4267298" y="-6929"/>
                  <a:pt x="4546063" y="37247"/>
                  <a:pt x="4942332" y="0"/>
                </a:cubicBezTo>
                <a:cubicBezTo>
                  <a:pt x="5338601" y="-37247"/>
                  <a:pt x="5462376" y="2219"/>
                  <a:pt x="5599557" y="0"/>
                </a:cubicBezTo>
                <a:cubicBezTo>
                  <a:pt x="5736738" y="-2219"/>
                  <a:pt x="5846723" y="-5503"/>
                  <a:pt x="5941314" y="0"/>
                </a:cubicBezTo>
                <a:cubicBezTo>
                  <a:pt x="6035905" y="5503"/>
                  <a:pt x="6296729" y="-22744"/>
                  <a:pt x="6598539" y="0"/>
                </a:cubicBezTo>
                <a:cubicBezTo>
                  <a:pt x="6900349" y="22744"/>
                  <a:pt x="7241624" y="-35179"/>
                  <a:pt x="7466076" y="0"/>
                </a:cubicBezTo>
                <a:cubicBezTo>
                  <a:pt x="7690528" y="35179"/>
                  <a:pt x="7809741" y="13534"/>
                  <a:pt x="8123301" y="0"/>
                </a:cubicBezTo>
                <a:cubicBezTo>
                  <a:pt x="8436861" y="-13534"/>
                  <a:pt x="8355984" y="-7429"/>
                  <a:pt x="8570214" y="0"/>
                </a:cubicBezTo>
                <a:cubicBezTo>
                  <a:pt x="8784444" y="7429"/>
                  <a:pt x="9089562" y="-27731"/>
                  <a:pt x="9332595" y="0"/>
                </a:cubicBezTo>
                <a:cubicBezTo>
                  <a:pt x="9575628" y="27731"/>
                  <a:pt x="9519724" y="10414"/>
                  <a:pt x="9674352" y="0"/>
                </a:cubicBezTo>
                <a:cubicBezTo>
                  <a:pt x="9828980" y="-10414"/>
                  <a:pt x="10165058" y="-35139"/>
                  <a:pt x="10515600" y="0"/>
                </a:cubicBezTo>
                <a:cubicBezTo>
                  <a:pt x="10510368" y="148042"/>
                  <a:pt x="10535726" y="405941"/>
                  <a:pt x="10515600" y="516520"/>
                </a:cubicBezTo>
                <a:cubicBezTo>
                  <a:pt x="10495474" y="627099"/>
                  <a:pt x="10532684" y="958939"/>
                  <a:pt x="10515600" y="1261879"/>
                </a:cubicBezTo>
                <a:cubicBezTo>
                  <a:pt x="10498516" y="1564819"/>
                  <a:pt x="10516963" y="1725293"/>
                  <a:pt x="10515600" y="1869935"/>
                </a:cubicBezTo>
                <a:cubicBezTo>
                  <a:pt x="10514237" y="2014577"/>
                  <a:pt x="10503962" y="2340975"/>
                  <a:pt x="10515600" y="2523758"/>
                </a:cubicBezTo>
                <a:cubicBezTo>
                  <a:pt x="10527238" y="2706541"/>
                  <a:pt x="10491085" y="2919837"/>
                  <a:pt x="10515600" y="3086046"/>
                </a:cubicBezTo>
                <a:cubicBezTo>
                  <a:pt x="10540115" y="3252255"/>
                  <a:pt x="10540899" y="3611366"/>
                  <a:pt x="10515600" y="3831404"/>
                </a:cubicBezTo>
                <a:cubicBezTo>
                  <a:pt x="10490301" y="4051442"/>
                  <a:pt x="10519924" y="4214467"/>
                  <a:pt x="10515600" y="4576763"/>
                </a:cubicBezTo>
                <a:cubicBezTo>
                  <a:pt x="10355951" y="4580935"/>
                  <a:pt x="10254813" y="4567959"/>
                  <a:pt x="10173843" y="4576763"/>
                </a:cubicBezTo>
                <a:cubicBezTo>
                  <a:pt x="10092873" y="4585567"/>
                  <a:pt x="9831862" y="4555117"/>
                  <a:pt x="9516618" y="4576763"/>
                </a:cubicBezTo>
                <a:cubicBezTo>
                  <a:pt x="9201375" y="4598409"/>
                  <a:pt x="9037162" y="4546882"/>
                  <a:pt x="8859393" y="4576763"/>
                </a:cubicBezTo>
                <a:cubicBezTo>
                  <a:pt x="8681624" y="4606644"/>
                  <a:pt x="8336105" y="4581198"/>
                  <a:pt x="7991856" y="4576763"/>
                </a:cubicBezTo>
                <a:cubicBezTo>
                  <a:pt x="7647607" y="4572328"/>
                  <a:pt x="7638648" y="4551694"/>
                  <a:pt x="7439787" y="4576763"/>
                </a:cubicBezTo>
                <a:cubicBezTo>
                  <a:pt x="7240926" y="4601832"/>
                  <a:pt x="7109245" y="4557832"/>
                  <a:pt x="6992874" y="4576763"/>
                </a:cubicBezTo>
                <a:cubicBezTo>
                  <a:pt x="6876503" y="4595694"/>
                  <a:pt x="6695713" y="4577522"/>
                  <a:pt x="6545961" y="4576763"/>
                </a:cubicBezTo>
                <a:cubicBezTo>
                  <a:pt x="6396209" y="4576004"/>
                  <a:pt x="6193453" y="4580651"/>
                  <a:pt x="5993892" y="4576763"/>
                </a:cubicBezTo>
                <a:cubicBezTo>
                  <a:pt x="5794331" y="4572875"/>
                  <a:pt x="5503213" y="4608553"/>
                  <a:pt x="5231511" y="4576763"/>
                </a:cubicBezTo>
                <a:cubicBezTo>
                  <a:pt x="4959809" y="4544973"/>
                  <a:pt x="4791131" y="4609769"/>
                  <a:pt x="4469130" y="4576763"/>
                </a:cubicBezTo>
                <a:cubicBezTo>
                  <a:pt x="4147129" y="4543757"/>
                  <a:pt x="3884751" y="4606008"/>
                  <a:pt x="3706749" y="4576763"/>
                </a:cubicBezTo>
                <a:cubicBezTo>
                  <a:pt x="3528747" y="4547518"/>
                  <a:pt x="3365371" y="4584563"/>
                  <a:pt x="3154680" y="4576763"/>
                </a:cubicBezTo>
                <a:cubicBezTo>
                  <a:pt x="2943989" y="4568963"/>
                  <a:pt x="2643693" y="4600915"/>
                  <a:pt x="2497455" y="4576763"/>
                </a:cubicBezTo>
                <a:cubicBezTo>
                  <a:pt x="2351218" y="4552611"/>
                  <a:pt x="2295427" y="4563062"/>
                  <a:pt x="2155698" y="4576763"/>
                </a:cubicBezTo>
                <a:cubicBezTo>
                  <a:pt x="2015969" y="4590464"/>
                  <a:pt x="1936120" y="4584596"/>
                  <a:pt x="1813941" y="4576763"/>
                </a:cubicBezTo>
                <a:cubicBezTo>
                  <a:pt x="1691762" y="4568930"/>
                  <a:pt x="1432019" y="4593133"/>
                  <a:pt x="1261872" y="4576763"/>
                </a:cubicBezTo>
                <a:cubicBezTo>
                  <a:pt x="1091725" y="4560393"/>
                  <a:pt x="902488" y="4601860"/>
                  <a:pt x="604647" y="4576763"/>
                </a:cubicBezTo>
                <a:cubicBezTo>
                  <a:pt x="306806" y="4551666"/>
                  <a:pt x="166437" y="4606251"/>
                  <a:pt x="0" y="4576763"/>
                </a:cubicBezTo>
                <a:cubicBezTo>
                  <a:pt x="29567" y="4379584"/>
                  <a:pt x="28498" y="4186897"/>
                  <a:pt x="0" y="3922940"/>
                </a:cubicBezTo>
                <a:cubicBezTo>
                  <a:pt x="-28498" y="3658983"/>
                  <a:pt x="-4107" y="3470917"/>
                  <a:pt x="0" y="3269116"/>
                </a:cubicBezTo>
                <a:cubicBezTo>
                  <a:pt x="4107" y="3067315"/>
                  <a:pt x="21163" y="2751967"/>
                  <a:pt x="0" y="2569526"/>
                </a:cubicBezTo>
                <a:cubicBezTo>
                  <a:pt x="-21163" y="2387085"/>
                  <a:pt x="-16591" y="2269977"/>
                  <a:pt x="0" y="2007237"/>
                </a:cubicBezTo>
                <a:cubicBezTo>
                  <a:pt x="16591" y="1744497"/>
                  <a:pt x="23161" y="1595565"/>
                  <a:pt x="0" y="1490717"/>
                </a:cubicBezTo>
                <a:cubicBezTo>
                  <a:pt x="-23161" y="1385869"/>
                  <a:pt x="-35043" y="1044639"/>
                  <a:pt x="0" y="745359"/>
                </a:cubicBezTo>
                <a:cubicBezTo>
                  <a:pt x="35043" y="446079"/>
                  <a:pt x="-33233" y="372437"/>
                  <a:pt x="0" y="0"/>
                </a:cubicBezTo>
                <a:close/>
              </a:path>
            </a:pathLst>
          </a:custGeom>
          <a:solidFill>
            <a:srgbClr val="E2F0D9"/>
          </a:solidFill>
          <a:ln w="19050">
            <a:solidFill>
              <a:srgbClr val="548235"/>
            </a:solidFill>
            <a:extLst>
              <a:ext uri="{C807C97D-BFC1-408E-A445-0C87EB9F89A2}">
                <ask:lineSketchStyleProps xmlns:ask="http://schemas.microsoft.com/office/drawing/2018/sketchyshapes" sd="601697651">
                  <ask:type>
                    <ask:lineSketchFreehand/>
                  </ask:type>
                </ask:lineSketchStyleProps>
              </a:ext>
            </a:extLst>
          </a:ln>
        </p:spPr>
        <p:txBody>
          <a:bodyPr/>
          <a:lstStyle/>
          <a:p>
            <a:pPr marL="630238"/>
            <a:endParaRPr lang="de-AT" dirty="0"/>
          </a:p>
          <a:p>
            <a:pPr marL="630238"/>
            <a:r>
              <a:rPr lang="de-AT" dirty="0"/>
              <a:t>Ist die Aussage des Videos klar und verständlich?</a:t>
            </a:r>
          </a:p>
          <a:p>
            <a:pPr marL="630238"/>
            <a:r>
              <a:rPr lang="de-AT" dirty="0"/>
              <a:t>Wir deutlich, wie der gewählte Glaubenssatz das Verhalten beeinflussen kann?</a:t>
            </a:r>
          </a:p>
          <a:p>
            <a:pPr marL="630238"/>
            <a:r>
              <a:rPr lang="de-AT" dirty="0"/>
              <a:t>Wird ein ermutigender oder alternativer Umgang mit dem Glaubenssatz gezeigt?</a:t>
            </a:r>
          </a:p>
          <a:p>
            <a:pPr marL="630238"/>
            <a:r>
              <a:rPr lang="de-AT" dirty="0"/>
              <a:t>Ist die Umsetzung kreativ, stimmig und der Zielgruppe angemessen?</a:t>
            </a:r>
          </a:p>
          <a:p>
            <a:pPr marL="630238"/>
            <a:r>
              <a:rPr lang="de-AT" dirty="0"/>
              <a:t>Regt das Video zum Nachdenken oder zur Diskussion an?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D649D12-665E-3BF8-D953-F533DD10A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94063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D4A1AA-A9D0-2DFA-D88B-B30A7A33BC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ABBD7A-685A-741C-EE5C-BCEF57B226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Einstieg 3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EF7B471-A16C-AF9D-BA4C-7DD5D926AA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TikTok-Finance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AD02202-10C8-01F6-F259-3CBC02938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3882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69EDF4-4AC6-99B2-7544-F21C8A3ED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9B8D4C-816E-93F8-3148-A291F4800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Arbeitsauftrag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99001E-9957-B3F0-3A53-CD809B8C12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0200"/>
            <a:ext cx="10515600" cy="4576763"/>
          </a:xfrm>
          <a:custGeom>
            <a:avLst/>
            <a:gdLst>
              <a:gd name="connsiteX0" fmla="*/ 0 w 10515600"/>
              <a:gd name="connsiteY0" fmla="*/ 0 h 4576763"/>
              <a:gd name="connsiteX1" fmla="*/ 762381 w 10515600"/>
              <a:gd name="connsiteY1" fmla="*/ 0 h 4576763"/>
              <a:gd name="connsiteX2" fmla="*/ 1524762 w 10515600"/>
              <a:gd name="connsiteY2" fmla="*/ 0 h 4576763"/>
              <a:gd name="connsiteX3" fmla="*/ 2392299 w 10515600"/>
              <a:gd name="connsiteY3" fmla="*/ 0 h 4576763"/>
              <a:gd name="connsiteX4" fmla="*/ 2944368 w 10515600"/>
              <a:gd name="connsiteY4" fmla="*/ 0 h 4576763"/>
              <a:gd name="connsiteX5" fmla="*/ 3601593 w 10515600"/>
              <a:gd name="connsiteY5" fmla="*/ 0 h 4576763"/>
              <a:gd name="connsiteX6" fmla="*/ 4363974 w 10515600"/>
              <a:gd name="connsiteY6" fmla="*/ 0 h 4576763"/>
              <a:gd name="connsiteX7" fmla="*/ 4705731 w 10515600"/>
              <a:gd name="connsiteY7" fmla="*/ 0 h 4576763"/>
              <a:gd name="connsiteX8" fmla="*/ 5362956 w 10515600"/>
              <a:gd name="connsiteY8" fmla="*/ 0 h 4576763"/>
              <a:gd name="connsiteX9" fmla="*/ 6020181 w 10515600"/>
              <a:gd name="connsiteY9" fmla="*/ 0 h 4576763"/>
              <a:gd name="connsiteX10" fmla="*/ 6361938 w 10515600"/>
              <a:gd name="connsiteY10" fmla="*/ 0 h 4576763"/>
              <a:gd name="connsiteX11" fmla="*/ 7229475 w 10515600"/>
              <a:gd name="connsiteY11" fmla="*/ 0 h 4576763"/>
              <a:gd name="connsiteX12" fmla="*/ 7676388 w 10515600"/>
              <a:gd name="connsiteY12" fmla="*/ 0 h 4576763"/>
              <a:gd name="connsiteX13" fmla="*/ 8438769 w 10515600"/>
              <a:gd name="connsiteY13" fmla="*/ 0 h 4576763"/>
              <a:gd name="connsiteX14" fmla="*/ 9306306 w 10515600"/>
              <a:gd name="connsiteY14" fmla="*/ 0 h 4576763"/>
              <a:gd name="connsiteX15" fmla="*/ 10515600 w 10515600"/>
              <a:gd name="connsiteY15" fmla="*/ 0 h 4576763"/>
              <a:gd name="connsiteX16" fmla="*/ 10515600 w 10515600"/>
              <a:gd name="connsiteY16" fmla="*/ 745359 h 4576763"/>
              <a:gd name="connsiteX17" fmla="*/ 10515600 w 10515600"/>
              <a:gd name="connsiteY17" fmla="*/ 1353414 h 4576763"/>
              <a:gd name="connsiteX18" fmla="*/ 10515600 w 10515600"/>
              <a:gd name="connsiteY18" fmla="*/ 2053005 h 4576763"/>
              <a:gd name="connsiteX19" fmla="*/ 10515600 w 10515600"/>
              <a:gd name="connsiteY19" fmla="*/ 2569526 h 4576763"/>
              <a:gd name="connsiteX20" fmla="*/ 10515600 w 10515600"/>
              <a:gd name="connsiteY20" fmla="*/ 3177581 h 4576763"/>
              <a:gd name="connsiteX21" fmla="*/ 10515600 w 10515600"/>
              <a:gd name="connsiteY21" fmla="*/ 3739869 h 4576763"/>
              <a:gd name="connsiteX22" fmla="*/ 10515600 w 10515600"/>
              <a:gd name="connsiteY22" fmla="*/ 4576763 h 4576763"/>
              <a:gd name="connsiteX23" fmla="*/ 10173843 w 10515600"/>
              <a:gd name="connsiteY23" fmla="*/ 4576763 h 4576763"/>
              <a:gd name="connsiteX24" fmla="*/ 9621774 w 10515600"/>
              <a:gd name="connsiteY24" fmla="*/ 4576763 h 4576763"/>
              <a:gd name="connsiteX25" fmla="*/ 9280017 w 10515600"/>
              <a:gd name="connsiteY25" fmla="*/ 4576763 h 4576763"/>
              <a:gd name="connsiteX26" fmla="*/ 8833104 w 10515600"/>
              <a:gd name="connsiteY26" fmla="*/ 4576763 h 4576763"/>
              <a:gd name="connsiteX27" fmla="*/ 8386191 w 10515600"/>
              <a:gd name="connsiteY27" fmla="*/ 4576763 h 4576763"/>
              <a:gd name="connsiteX28" fmla="*/ 7728966 w 10515600"/>
              <a:gd name="connsiteY28" fmla="*/ 4576763 h 4576763"/>
              <a:gd name="connsiteX29" fmla="*/ 6861429 w 10515600"/>
              <a:gd name="connsiteY29" fmla="*/ 4576763 h 4576763"/>
              <a:gd name="connsiteX30" fmla="*/ 6204204 w 10515600"/>
              <a:gd name="connsiteY30" fmla="*/ 4576763 h 4576763"/>
              <a:gd name="connsiteX31" fmla="*/ 5652135 w 10515600"/>
              <a:gd name="connsiteY31" fmla="*/ 4576763 h 4576763"/>
              <a:gd name="connsiteX32" fmla="*/ 5100066 w 10515600"/>
              <a:gd name="connsiteY32" fmla="*/ 4576763 h 4576763"/>
              <a:gd name="connsiteX33" fmla="*/ 4758309 w 10515600"/>
              <a:gd name="connsiteY33" fmla="*/ 4576763 h 4576763"/>
              <a:gd name="connsiteX34" fmla="*/ 3995928 w 10515600"/>
              <a:gd name="connsiteY34" fmla="*/ 4576763 h 4576763"/>
              <a:gd name="connsiteX35" fmla="*/ 3654171 w 10515600"/>
              <a:gd name="connsiteY35" fmla="*/ 4576763 h 4576763"/>
              <a:gd name="connsiteX36" fmla="*/ 3102102 w 10515600"/>
              <a:gd name="connsiteY36" fmla="*/ 4576763 h 4576763"/>
              <a:gd name="connsiteX37" fmla="*/ 2339721 w 10515600"/>
              <a:gd name="connsiteY37" fmla="*/ 4576763 h 4576763"/>
              <a:gd name="connsiteX38" fmla="*/ 1472184 w 10515600"/>
              <a:gd name="connsiteY38" fmla="*/ 4576763 h 4576763"/>
              <a:gd name="connsiteX39" fmla="*/ 814959 w 10515600"/>
              <a:gd name="connsiteY39" fmla="*/ 4576763 h 4576763"/>
              <a:gd name="connsiteX40" fmla="*/ 0 w 10515600"/>
              <a:gd name="connsiteY40" fmla="*/ 4576763 h 4576763"/>
              <a:gd name="connsiteX41" fmla="*/ 0 w 10515600"/>
              <a:gd name="connsiteY41" fmla="*/ 3831404 h 4576763"/>
              <a:gd name="connsiteX42" fmla="*/ 0 w 10515600"/>
              <a:gd name="connsiteY42" fmla="*/ 3269116 h 4576763"/>
              <a:gd name="connsiteX43" fmla="*/ 0 w 10515600"/>
              <a:gd name="connsiteY43" fmla="*/ 2569526 h 4576763"/>
              <a:gd name="connsiteX44" fmla="*/ 0 w 10515600"/>
              <a:gd name="connsiteY44" fmla="*/ 1915702 h 4576763"/>
              <a:gd name="connsiteX45" fmla="*/ 0 w 10515600"/>
              <a:gd name="connsiteY45" fmla="*/ 1261879 h 4576763"/>
              <a:gd name="connsiteX46" fmla="*/ 0 w 10515600"/>
              <a:gd name="connsiteY46" fmla="*/ 699591 h 4576763"/>
              <a:gd name="connsiteX47" fmla="*/ 0 w 10515600"/>
              <a:gd name="connsiteY47" fmla="*/ 0 h 4576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0515600" h="4576763" fill="none" extrusionOk="0">
                <a:moveTo>
                  <a:pt x="0" y="0"/>
                </a:moveTo>
                <a:cubicBezTo>
                  <a:pt x="338601" y="30328"/>
                  <a:pt x="487992" y="3091"/>
                  <a:pt x="762381" y="0"/>
                </a:cubicBezTo>
                <a:cubicBezTo>
                  <a:pt x="1036770" y="-3091"/>
                  <a:pt x="1218347" y="-648"/>
                  <a:pt x="1524762" y="0"/>
                </a:cubicBezTo>
                <a:cubicBezTo>
                  <a:pt x="1831177" y="648"/>
                  <a:pt x="1990129" y="27600"/>
                  <a:pt x="2392299" y="0"/>
                </a:cubicBezTo>
                <a:cubicBezTo>
                  <a:pt x="2794469" y="-27600"/>
                  <a:pt x="2818840" y="464"/>
                  <a:pt x="2944368" y="0"/>
                </a:cubicBezTo>
                <a:cubicBezTo>
                  <a:pt x="3069896" y="-464"/>
                  <a:pt x="3421461" y="-14089"/>
                  <a:pt x="3601593" y="0"/>
                </a:cubicBezTo>
                <a:cubicBezTo>
                  <a:pt x="3781725" y="14089"/>
                  <a:pt x="4133044" y="37253"/>
                  <a:pt x="4363974" y="0"/>
                </a:cubicBezTo>
                <a:cubicBezTo>
                  <a:pt x="4594904" y="-37253"/>
                  <a:pt x="4611647" y="15245"/>
                  <a:pt x="4705731" y="0"/>
                </a:cubicBezTo>
                <a:cubicBezTo>
                  <a:pt x="4799815" y="-15245"/>
                  <a:pt x="5088153" y="-1104"/>
                  <a:pt x="5362956" y="0"/>
                </a:cubicBezTo>
                <a:cubicBezTo>
                  <a:pt x="5637759" y="1104"/>
                  <a:pt x="5883879" y="-8618"/>
                  <a:pt x="6020181" y="0"/>
                </a:cubicBezTo>
                <a:cubicBezTo>
                  <a:pt x="6156483" y="8618"/>
                  <a:pt x="6259820" y="-4351"/>
                  <a:pt x="6361938" y="0"/>
                </a:cubicBezTo>
                <a:cubicBezTo>
                  <a:pt x="6464056" y="4351"/>
                  <a:pt x="6957949" y="19345"/>
                  <a:pt x="7229475" y="0"/>
                </a:cubicBezTo>
                <a:cubicBezTo>
                  <a:pt x="7501001" y="-19345"/>
                  <a:pt x="7544401" y="22257"/>
                  <a:pt x="7676388" y="0"/>
                </a:cubicBezTo>
                <a:cubicBezTo>
                  <a:pt x="7808375" y="-22257"/>
                  <a:pt x="8139537" y="11207"/>
                  <a:pt x="8438769" y="0"/>
                </a:cubicBezTo>
                <a:cubicBezTo>
                  <a:pt x="8738001" y="-11207"/>
                  <a:pt x="8900799" y="-25996"/>
                  <a:pt x="9306306" y="0"/>
                </a:cubicBezTo>
                <a:cubicBezTo>
                  <a:pt x="9711813" y="25996"/>
                  <a:pt x="9943947" y="-51729"/>
                  <a:pt x="10515600" y="0"/>
                </a:cubicBezTo>
                <a:cubicBezTo>
                  <a:pt x="10516510" y="255831"/>
                  <a:pt x="10522443" y="435223"/>
                  <a:pt x="10515600" y="745359"/>
                </a:cubicBezTo>
                <a:cubicBezTo>
                  <a:pt x="10508757" y="1055495"/>
                  <a:pt x="10500071" y="1071148"/>
                  <a:pt x="10515600" y="1353414"/>
                </a:cubicBezTo>
                <a:cubicBezTo>
                  <a:pt x="10531129" y="1635680"/>
                  <a:pt x="10541445" y="1846666"/>
                  <a:pt x="10515600" y="2053005"/>
                </a:cubicBezTo>
                <a:cubicBezTo>
                  <a:pt x="10489755" y="2259344"/>
                  <a:pt x="10536205" y="2328422"/>
                  <a:pt x="10515600" y="2569526"/>
                </a:cubicBezTo>
                <a:cubicBezTo>
                  <a:pt x="10494995" y="2810630"/>
                  <a:pt x="10503348" y="2930617"/>
                  <a:pt x="10515600" y="3177581"/>
                </a:cubicBezTo>
                <a:cubicBezTo>
                  <a:pt x="10527852" y="3424546"/>
                  <a:pt x="10515737" y="3544829"/>
                  <a:pt x="10515600" y="3739869"/>
                </a:cubicBezTo>
                <a:cubicBezTo>
                  <a:pt x="10515463" y="3934909"/>
                  <a:pt x="10499138" y="4207140"/>
                  <a:pt x="10515600" y="4576763"/>
                </a:cubicBezTo>
                <a:cubicBezTo>
                  <a:pt x="10396275" y="4577076"/>
                  <a:pt x="10313020" y="4576032"/>
                  <a:pt x="10173843" y="4576763"/>
                </a:cubicBezTo>
                <a:cubicBezTo>
                  <a:pt x="10034666" y="4577494"/>
                  <a:pt x="9840767" y="4552091"/>
                  <a:pt x="9621774" y="4576763"/>
                </a:cubicBezTo>
                <a:cubicBezTo>
                  <a:pt x="9402781" y="4601435"/>
                  <a:pt x="9410646" y="4573481"/>
                  <a:pt x="9280017" y="4576763"/>
                </a:cubicBezTo>
                <a:cubicBezTo>
                  <a:pt x="9149388" y="4580045"/>
                  <a:pt x="8930008" y="4597359"/>
                  <a:pt x="8833104" y="4576763"/>
                </a:cubicBezTo>
                <a:cubicBezTo>
                  <a:pt x="8736200" y="4556167"/>
                  <a:pt x="8590959" y="4576557"/>
                  <a:pt x="8386191" y="4576763"/>
                </a:cubicBezTo>
                <a:cubicBezTo>
                  <a:pt x="8181423" y="4576969"/>
                  <a:pt x="7886276" y="4578386"/>
                  <a:pt x="7728966" y="4576763"/>
                </a:cubicBezTo>
                <a:cubicBezTo>
                  <a:pt x="7571657" y="4575140"/>
                  <a:pt x="7204705" y="4572451"/>
                  <a:pt x="6861429" y="4576763"/>
                </a:cubicBezTo>
                <a:cubicBezTo>
                  <a:pt x="6518153" y="4581075"/>
                  <a:pt x="6436693" y="4557133"/>
                  <a:pt x="6204204" y="4576763"/>
                </a:cubicBezTo>
                <a:cubicBezTo>
                  <a:pt x="5971716" y="4596393"/>
                  <a:pt x="5903443" y="4596324"/>
                  <a:pt x="5652135" y="4576763"/>
                </a:cubicBezTo>
                <a:cubicBezTo>
                  <a:pt x="5400827" y="4557202"/>
                  <a:pt x="5358361" y="4570749"/>
                  <a:pt x="5100066" y="4576763"/>
                </a:cubicBezTo>
                <a:cubicBezTo>
                  <a:pt x="4841771" y="4582777"/>
                  <a:pt x="4887088" y="4569881"/>
                  <a:pt x="4758309" y="4576763"/>
                </a:cubicBezTo>
                <a:cubicBezTo>
                  <a:pt x="4629530" y="4583645"/>
                  <a:pt x="4207945" y="4563404"/>
                  <a:pt x="3995928" y="4576763"/>
                </a:cubicBezTo>
                <a:cubicBezTo>
                  <a:pt x="3783911" y="4590122"/>
                  <a:pt x="3732975" y="4585164"/>
                  <a:pt x="3654171" y="4576763"/>
                </a:cubicBezTo>
                <a:cubicBezTo>
                  <a:pt x="3575367" y="4568362"/>
                  <a:pt x="3232488" y="4595202"/>
                  <a:pt x="3102102" y="4576763"/>
                </a:cubicBezTo>
                <a:cubicBezTo>
                  <a:pt x="2971716" y="4558324"/>
                  <a:pt x="2503612" y="4589029"/>
                  <a:pt x="2339721" y="4576763"/>
                </a:cubicBezTo>
                <a:cubicBezTo>
                  <a:pt x="2175830" y="4564497"/>
                  <a:pt x="1826915" y="4585666"/>
                  <a:pt x="1472184" y="4576763"/>
                </a:cubicBezTo>
                <a:cubicBezTo>
                  <a:pt x="1117453" y="4567860"/>
                  <a:pt x="1140472" y="4589201"/>
                  <a:pt x="814959" y="4576763"/>
                </a:cubicBezTo>
                <a:cubicBezTo>
                  <a:pt x="489446" y="4564325"/>
                  <a:pt x="398965" y="4597057"/>
                  <a:pt x="0" y="4576763"/>
                </a:cubicBezTo>
                <a:cubicBezTo>
                  <a:pt x="-17018" y="4338992"/>
                  <a:pt x="7623" y="4089922"/>
                  <a:pt x="0" y="3831404"/>
                </a:cubicBezTo>
                <a:cubicBezTo>
                  <a:pt x="-7623" y="3572886"/>
                  <a:pt x="14594" y="3533516"/>
                  <a:pt x="0" y="3269116"/>
                </a:cubicBezTo>
                <a:cubicBezTo>
                  <a:pt x="-14594" y="3004716"/>
                  <a:pt x="-31059" y="2865110"/>
                  <a:pt x="0" y="2569526"/>
                </a:cubicBezTo>
                <a:cubicBezTo>
                  <a:pt x="31059" y="2273942"/>
                  <a:pt x="-14360" y="2049625"/>
                  <a:pt x="0" y="1915702"/>
                </a:cubicBezTo>
                <a:cubicBezTo>
                  <a:pt x="14360" y="1781779"/>
                  <a:pt x="22062" y="1533984"/>
                  <a:pt x="0" y="1261879"/>
                </a:cubicBezTo>
                <a:cubicBezTo>
                  <a:pt x="-22062" y="989774"/>
                  <a:pt x="-8846" y="962849"/>
                  <a:pt x="0" y="699591"/>
                </a:cubicBezTo>
                <a:cubicBezTo>
                  <a:pt x="8846" y="436333"/>
                  <a:pt x="7352" y="262671"/>
                  <a:pt x="0" y="0"/>
                </a:cubicBezTo>
                <a:close/>
              </a:path>
              <a:path w="10515600" h="4576763" stroke="0" extrusionOk="0">
                <a:moveTo>
                  <a:pt x="0" y="0"/>
                </a:moveTo>
                <a:cubicBezTo>
                  <a:pt x="232544" y="23948"/>
                  <a:pt x="477089" y="-23303"/>
                  <a:pt x="657225" y="0"/>
                </a:cubicBezTo>
                <a:cubicBezTo>
                  <a:pt x="837361" y="23303"/>
                  <a:pt x="1022977" y="4900"/>
                  <a:pt x="1209294" y="0"/>
                </a:cubicBezTo>
                <a:cubicBezTo>
                  <a:pt x="1395611" y="-4900"/>
                  <a:pt x="1441336" y="2318"/>
                  <a:pt x="1656207" y="0"/>
                </a:cubicBezTo>
                <a:cubicBezTo>
                  <a:pt x="1871078" y="-2318"/>
                  <a:pt x="2076126" y="6600"/>
                  <a:pt x="2313432" y="0"/>
                </a:cubicBezTo>
                <a:cubicBezTo>
                  <a:pt x="2550739" y="-6600"/>
                  <a:pt x="2600054" y="-24145"/>
                  <a:pt x="2865501" y="0"/>
                </a:cubicBezTo>
                <a:cubicBezTo>
                  <a:pt x="3130948" y="24145"/>
                  <a:pt x="3289666" y="7212"/>
                  <a:pt x="3522726" y="0"/>
                </a:cubicBezTo>
                <a:cubicBezTo>
                  <a:pt x="3755786" y="-7212"/>
                  <a:pt x="3882292" y="6929"/>
                  <a:pt x="4074795" y="0"/>
                </a:cubicBezTo>
                <a:cubicBezTo>
                  <a:pt x="4267298" y="-6929"/>
                  <a:pt x="4546063" y="37247"/>
                  <a:pt x="4942332" y="0"/>
                </a:cubicBezTo>
                <a:cubicBezTo>
                  <a:pt x="5338601" y="-37247"/>
                  <a:pt x="5462376" y="2219"/>
                  <a:pt x="5599557" y="0"/>
                </a:cubicBezTo>
                <a:cubicBezTo>
                  <a:pt x="5736738" y="-2219"/>
                  <a:pt x="5846723" y="-5503"/>
                  <a:pt x="5941314" y="0"/>
                </a:cubicBezTo>
                <a:cubicBezTo>
                  <a:pt x="6035905" y="5503"/>
                  <a:pt x="6296729" y="-22744"/>
                  <a:pt x="6598539" y="0"/>
                </a:cubicBezTo>
                <a:cubicBezTo>
                  <a:pt x="6900349" y="22744"/>
                  <a:pt x="7241624" y="-35179"/>
                  <a:pt x="7466076" y="0"/>
                </a:cubicBezTo>
                <a:cubicBezTo>
                  <a:pt x="7690528" y="35179"/>
                  <a:pt x="7809741" y="13534"/>
                  <a:pt x="8123301" y="0"/>
                </a:cubicBezTo>
                <a:cubicBezTo>
                  <a:pt x="8436861" y="-13534"/>
                  <a:pt x="8355984" y="-7429"/>
                  <a:pt x="8570214" y="0"/>
                </a:cubicBezTo>
                <a:cubicBezTo>
                  <a:pt x="8784444" y="7429"/>
                  <a:pt x="9089562" y="-27731"/>
                  <a:pt x="9332595" y="0"/>
                </a:cubicBezTo>
                <a:cubicBezTo>
                  <a:pt x="9575628" y="27731"/>
                  <a:pt x="9519724" y="10414"/>
                  <a:pt x="9674352" y="0"/>
                </a:cubicBezTo>
                <a:cubicBezTo>
                  <a:pt x="9828980" y="-10414"/>
                  <a:pt x="10165058" y="-35139"/>
                  <a:pt x="10515600" y="0"/>
                </a:cubicBezTo>
                <a:cubicBezTo>
                  <a:pt x="10510368" y="148042"/>
                  <a:pt x="10535726" y="405941"/>
                  <a:pt x="10515600" y="516520"/>
                </a:cubicBezTo>
                <a:cubicBezTo>
                  <a:pt x="10495474" y="627099"/>
                  <a:pt x="10532684" y="958939"/>
                  <a:pt x="10515600" y="1261879"/>
                </a:cubicBezTo>
                <a:cubicBezTo>
                  <a:pt x="10498516" y="1564819"/>
                  <a:pt x="10516963" y="1725293"/>
                  <a:pt x="10515600" y="1869935"/>
                </a:cubicBezTo>
                <a:cubicBezTo>
                  <a:pt x="10514237" y="2014577"/>
                  <a:pt x="10503962" y="2340975"/>
                  <a:pt x="10515600" y="2523758"/>
                </a:cubicBezTo>
                <a:cubicBezTo>
                  <a:pt x="10527238" y="2706541"/>
                  <a:pt x="10491085" y="2919837"/>
                  <a:pt x="10515600" y="3086046"/>
                </a:cubicBezTo>
                <a:cubicBezTo>
                  <a:pt x="10540115" y="3252255"/>
                  <a:pt x="10540899" y="3611366"/>
                  <a:pt x="10515600" y="3831404"/>
                </a:cubicBezTo>
                <a:cubicBezTo>
                  <a:pt x="10490301" y="4051442"/>
                  <a:pt x="10519924" y="4214467"/>
                  <a:pt x="10515600" y="4576763"/>
                </a:cubicBezTo>
                <a:cubicBezTo>
                  <a:pt x="10355951" y="4580935"/>
                  <a:pt x="10254813" y="4567959"/>
                  <a:pt x="10173843" y="4576763"/>
                </a:cubicBezTo>
                <a:cubicBezTo>
                  <a:pt x="10092873" y="4585567"/>
                  <a:pt x="9831862" y="4555117"/>
                  <a:pt x="9516618" y="4576763"/>
                </a:cubicBezTo>
                <a:cubicBezTo>
                  <a:pt x="9201375" y="4598409"/>
                  <a:pt x="9037162" y="4546882"/>
                  <a:pt x="8859393" y="4576763"/>
                </a:cubicBezTo>
                <a:cubicBezTo>
                  <a:pt x="8681624" y="4606644"/>
                  <a:pt x="8336105" y="4581198"/>
                  <a:pt x="7991856" y="4576763"/>
                </a:cubicBezTo>
                <a:cubicBezTo>
                  <a:pt x="7647607" y="4572328"/>
                  <a:pt x="7638648" y="4551694"/>
                  <a:pt x="7439787" y="4576763"/>
                </a:cubicBezTo>
                <a:cubicBezTo>
                  <a:pt x="7240926" y="4601832"/>
                  <a:pt x="7109245" y="4557832"/>
                  <a:pt x="6992874" y="4576763"/>
                </a:cubicBezTo>
                <a:cubicBezTo>
                  <a:pt x="6876503" y="4595694"/>
                  <a:pt x="6695713" y="4577522"/>
                  <a:pt x="6545961" y="4576763"/>
                </a:cubicBezTo>
                <a:cubicBezTo>
                  <a:pt x="6396209" y="4576004"/>
                  <a:pt x="6193453" y="4580651"/>
                  <a:pt x="5993892" y="4576763"/>
                </a:cubicBezTo>
                <a:cubicBezTo>
                  <a:pt x="5794331" y="4572875"/>
                  <a:pt x="5503213" y="4608553"/>
                  <a:pt x="5231511" y="4576763"/>
                </a:cubicBezTo>
                <a:cubicBezTo>
                  <a:pt x="4959809" y="4544973"/>
                  <a:pt x="4791131" y="4609769"/>
                  <a:pt x="4469130" y="4576763"/>
                </a:cubicBezTo>
                <a:cubicBezTo>
                  <a:pt x="4147129" y="4543757"/>
                  <a:pt x="3884751" y="4606008"/>
                  <a:pt x="3706749" y="4576763"/>
                </a:cubicBezTo>
                <a:cubicBezTo>
                  <a:pt x="3528747" y="4547518"/>
                  <a:pt x="3365371" y="4584563"/>
                  <a:pt x="3154680" y="4576763"/>
                </a:cubicBezTo>
                <a:cubicBezTo>
                  <a:pt x="2943989" y="4568963"/>
                  <a:pt x="2643693" y="4600915"/>
                  <a:pt x="2497455" y="4576763"/>
                </a:cubicBezTo>
                <a:cubicBezTo>
                  <a:pt x="2351218" y="4552611"/>
                  <a:pt x="2295427" y="4563062"/>
                  <a:pt x="2155698" y="4576763"/>
                </a:cubicBezTo>
                <a:cubicBezTo>
                  <a:pt x="2015969" y="4590464"/>
                  <a:pt x="1936120" y="4584596"/>
                  <a:pt x="1813941" y="4576763"/>
                </a:cubicBezTo>
                <a:cubicBezTo>
                  <a:pt x="1691762" y="4568930"/>
                  <a:pt x="1432019" y="4593133"/>
                  <a:pt x="1261872" y="4576763"/>
                </a:cubicBezTo>
                <a:cubicBezTo>
                  <a:pt x="1091725" y="4560393"/>
                  <a:pt x="902488" y="4601860"/>
                  <a:pt x="604647" y="4576763"/>
                </a:cubicBezTo>
                <a:cubicBezTo>
                  <a:pt x="306806" y="4551666"/>
                  <a:pt x="166437" y="4606251"/>
                  <a:pt x="0" y="4576763"/>
                </a:cubicBezTo>
                <a:cubicBezTo>
                  <a:pt x="29567" y="4379584"/>
                  <a:pt x="28498" y="4186897"/>
                  <a:pt x="0" y="3922940"/>
                </a:cubicBezTo>
                <a:cubicBezTo>
                  <a:pt x="-28498" y="3658983"/>
                  <a:pt x="-4107" y="3470917"/>
                  <a:pt x="0" y="3269116"/>
                </a:cubicBezTo>
                <a:cubicBezTo>
                  <a:pt x="4107" y="3067315"/>
                  <a:pt x="21163" y="2751967"/>
                  <a:pt x="0" y="2569526"/>
                </a:cubicBezTo>
                <a:cubicBezTo>
                  <a:pt x="-21163" y="2387085"/>
                  <a:pt x="-16591" y="2269977"/>
                  <a:pt x="0" y="2007237"/>
                </a:cubicBezTo>
                <a:cubicBezTo>
                  <a:pt x="16591" y="1744497"/>
                  <a:pt x="23161" y="1595565"/>
                  <a:pt x="0" y="1490717"/>
                </a:cubicBezTo>
                <a:cubicBezTo>
                  <a:pt x="-23161" y="1385869"/>
                  <a:pt x="-35043" y="1044639"/>
                  <a:pt x="0" y="745359"/>
                </a:cubicBezTo>
                <a:cubicBezTo>
                  <a:pt x="35043" y="446079"/>
                  <a:pt x="-33233" y="372437"/>
                  <a:pt x="0" y="0"/>
                </a:cubicBezTo>
                <a:close/>
              </a:path>
            </a:pathLst>
          </a:custGeom>
          <a:solidFill>
            <a:srgbClr val="E2F0D9"/>
          </a:solidFill>
          <a:ln w="19050">
            <a:solidFill>
              <a:srgbClr val="548235"/>
            </a:solidFill>
            <a:extLst>
              <a:ext uri="{C807C97D-BFC1-408E-A445-0C87EB9F89A2}">
                <ask:lineSketchStyleProps xmlns:ask="http://schemas.microsoft.com/office/drawing/2018/sketchyshapes" sd="601697651">
                  <ask:type>
                    <ask:lineSketchFreehand/>
                  </ask:type>
                </ask:lineSketchStyleProps>
              </a:ext>
            </a:extLst>
          </a:ln>
        </p:spPr>
        <p:txBody>
          <a:bodyPr/>
          <a:lstStyle/>
          <a:p>
            <a:pPr marL="401638" indent="0">
              <a:buNone/>
            </a:pPr>
            <a:endParaRPr lang="de-AT" dirty="0"/>
          </a:p>
          <a:p>
            <a:pPr marL="401638" indent="0">
              <a:buNone/>
            </a:pPr>
            <a:r>
              <a:rPr lang="de-AT" dirty="0"/>
              <a:t>Notiere</a:t>
            </a:r>
          </a:p>
          <a:p>
            <a:pPr marL="1524000" indent="-457200"/>
            <a:r>
              <a:rPr lang="de-AT" dirty="0"/>
              <a:t>Welche Rolle spielt die Person, die </a:t>
            </a:r>
            <a:r>
              <a:rPr lang="de-AT"/>
              <a:t>im </a:t>
            </a:r>
            <a:br>
              <a:rPr lang="de-AT"/>
            </a:br>
            <a:r>
              <a:rPr lang="de-AT"/>
              <a:t>Video </a:t>
            </a:r>
            <a:r>
              <a:rPr lang="de-AT" dirty="0"/>
              <a:t>zu sehen ist auf </a:t>
            </a:r>
            <a:r>
              <a:rPr lang="de-AT"/>
              <a:t>die Wahrnehmung?</a:t>
            </a:r>
          </a:p>
          <a:p>
            <a:pPr marL="1524000" indent="-457200"/>
            <a:r>
              <a:rPr lang="de-AT" dirty="0"/>
              <a:t>Was wird im Video behauptet?</a:t>
            </a:r>
          </a:p>
          <a:p>
            <a:pPr marL="1524000" indent="-457200"/>
            <a:r>
              <a:rPr lang="de-AT" dirty="0"/>
              <a:t>Wie wird der Inhalt dargestellt?</a:t>
            </a:r>
          </a:p>
          <a:p>
            <a:pPr marL="1524000" indent="-457200"/>
            <a:r>
              <a:rPr lang="de-AT" dirty="0"/>
              <a:t>An wen richtet sich das Video?</a:t>
            </a:r>
          </a:p>
          <a:p>
            <a:pPr marL="1524000" indent="-457200"/>
            <a:r>
              <a:rPr lang="de-AT" dirty="0"/>
              <a:t>Was wirkt glaubwürdig/unglaubwürdig?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D087368-CE8F-6F78-E7B5-561F5F954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5</a:t>
            </a:fld>
            <a:endParaRPr lang="de-AT"/>
          </a:p>
        </p:txBody>
      </p:sp>
      <p:pic>
        <p:nvPicPr>
          <p:cNvPr id="6" name="Grafik 5" descr="Klemmbrett mit einfarbiger Füllung">
            <a:extLst>
              <a:ext uri="{FF2B5EF4-FFF2-40B4-BE49-F238E27FC236}">
                <a16:creationId xmlns:a16="http://schemas.microsoft.com/office/drawing/2014/main" id="{1004FF73-CE46-2C96-4E7D-83098317BC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480902">
            <a:off x="8756799" y="1836887"/>
            <a:ext cx="2255044" cy="225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763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AA8670-CFF1-445B-758F-46D19612AE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47FBB6-3B69-E2DF-4E63-99BB7C479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Beobachtungskriterien für Feedback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A48B1B-2FED-EA78-B049-3E8AD9BAB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0200"/>
            <a:ext cx="10515600" cy="4576763"/>
          </a:xfrm>
          <a:custGeom>
            <a:avLst/>
            <a:gdLst>
              <a:gd name="connsiteX0" fmla="*/ 0 w 10515600"/>
              <a:gd name="connsiteY0" fmla="*/ 0 h 4576763"/>
              <a:gd name="connsiteX1" fmla="*/ 762381 w 10515600"/>
              <a:gd name="connsiteY1" fmla="*/ 0 h 4576763"/>
              <a:gd name="connsiteX2" fmla="*/ 1524762 w 10515600"/>
              <a:gd name="connsiteY2" fmla="*/ 0 h 4576763"/>
              <a:gd name="connsiteX3" fmla="*/ 2392299 w 10515600"/>
              <a:gd name="connsiteY3" fmla="*/ 0 h 4576763"/>
              <a:gd name="connsiteX4" fmla="*/ 2944368 w 10515600"/>
              <a:gd name="connsiteY4" fmla="*/ 0 h 4576763"/>
              <a:gd name="connsiteX5" fmla="*/ 3601593 w 10515600"/>
              <a:gd name="connsiteY5" fmla="*/ 0 h 4576763"/>
              <a:gd name="connsiteX6" fmla="*/ 4363974 w 10515600"/>
              <a:gd name="connsiteY6" fmla="*/ 0 h 4576763"/>
              <a:gd name="connsiteX7" fmla="*/ 4705731 w 10515600"/>
              <a:gd name="connsiteY7" fmla="*/ 0 h 4576763"/>
              <a:gd name="connsiteX8" fmla="*/ 5362956 w 10515600"/>
              <a:gd name="connsiteY8" fmla="*/ 0 h 4576763"/>
              <a:gd name="connsiteX9" fmla="*/ 6020181 w 10515600"/>
              <a:gd name="connsiteY9" fmla="*/ 0 h 4576763"/>
              <a:gd name="connsiteX10" fmla="*/ 6361938 w 10515600"/>
              <a:gd name="connsiteY10" fmla="*/ 0 h 4576763"/>
              <a:gd name="connsiteX11" fmla="*/ 7229475 w 10515600"/>
              <a:gd name="connsiteY11" fmla="*/ 0 h 4576763"/>
              <a:gd name="connsiteX12" fmla="*/ 7676388 w 10515600"/>
              <a:gd name="connsiteY12" fmla="*/ 0 h 4576763"/>
              <a:gd name="connsiteX13" fmla="*/ 8438769 w 10515600"/>
              <a:gd name="connsiteY13" fmla="*/ 0 h 4576763"/>
              <a:gd name="connsiteX14" fmla="*/ 9306306 w 10515600"/>
              <a:gd name="connsiteY14" fmla="*/ 0 h 4576763"/>
              <a:gd name="connsiteX15" fmla="*/ 10515600 w 10515600"/>
              <a:gd name="connsiteY15" fmla="*/ 0 h 4576763"/>
              <a:gd name="connsiteX16" fmla="*/ 10515600 w 10515600"/>
              <a:gd name="connsiteY16" fmla="*/ 745359 h 4576763"/>
              <a:gd name="connsiteX17" fmla="*/ 10515600 w 10515600"/>
              <a:gd name="connsiteY17" fmla="*/ 1353414 h 4576763"/>
              <a:gd name="connsiteX18" fmla="*/ 10515600 w 10515600"/>
              <a:gd name="connsiteY18" fmla="*/ 2053005 h 4576763"/>
              <a:gd name="connsiteX19" fmla="*/ 10515600 w 10515600"/>
              <a:gd name="connsiteY19" fmla="*/ 2569526 h 4576763"/>
              <a:gd name="connsiteX20" fmla="*/ 10515600 w 10515600"/>
              <a:gd name="connsiteY20" fmla="*/ 3177581 h 4576763"/>
              <a:gd name="connsiteX21" fmla="*/ 10515600 w 10515600"/>
              <a:gd name="connsiteY21" fmla="*/ 3739869 h 4576763"/>
              <a:gd name="connsiteX22" fmla="*/ 10515600 w 10515600"/>
              <a:gd name="connsiteY22" fmla="*/ 4576763 h 4576763"/>
              <a:gd name="connsiteX23" fmla="*/ 10173843 w 10515600"/>
              <a:gd name="connsiteY23" fmla="*/ 4576763 h 4576763"/>
              <a:gd name="connsiteX24" fmla="*/ 9621774 w 10515600"/>
              <a:gd name="connsiteY24" fmla="*/ 4576763 h 4576763"/>
              <a:gd name="connsiteX25" fmla="*/ 9280017 w 10515600"/>
              <a:gd name="connsiteY25" fmla="*/ 4576763 h 4576763"/>
              <a:gd name="connsiteX26" fmla="*/ 8833104 w 10515600"/>
              <a:gd name="connsiteY26" fmla="*/ 4576763 h 4576763"/>
              <a:gd name="connsiteX27" fmla="*/ 8386191 w 10515600"/>
              <a:gd name="connsiteY27" fmla="*/ 4576763 h 4576763"/>
              <a:gd name="connsiteX28" fmla="*/ 7728966 w 10515600"/>
              <a:gd name="connsiteY28" fmla="*/ 4576763 h 4576763"/>
              <a:gd name="connsiteX29" fmla="*/ 6861429 w 10515600"/>
              <a:gd name="connsiteY29" fmla="*/ 4576763 h 4576763"/>
              <a:gd name="connsiteX30" fmla="*/ 6204204 w 10515600"/>
              <a:gd name="connsiteY30" fmla="*/ 4576763 h 4576763"/>
              <a:gd name="connsiteX31" fmla="*/ 5652135 w 10515600"/>
              <a:gd name="connsiteY31" fmla="*/ 4576763 h 4576763"/>
              <a:gd name="connsiteX32" fmla="*/ 5100066 w 10515600"/>
              <a:gd name="connsiteY32" fmla="*/ 4576763 h 4576763"/>
              <a:gd name="connsiteX33" fmla="*/ 4758309 w 10515600"/>
              <a:gd name="connsiteY33" fmla="*/ 4576763 h 4576763"/>
              <a:gd name="connsiteX34" fmla="*/ 3995928 w 10515600"/>
              <a:gd name="connsiteY34" fmla="*/ 4576763 h 4576763"/>
              <a:gd name="connsiteX35" fmla="*/ 3654171 w 10515600"/>
              <a:gd name="connsiteY35" fmla="*/ 4576763 h 4576763"/>
              <a:gd name="connsiteX36" fmla="*/ 3102102 w 10515600"/>
              <a:gd name="connsiteY36" fmla="*/ 4576763 h 4576763"/>
              <a:gd name="connsiteX37" fmla="*/ 2339721 w 10515600"/>
              <a:gd name="connsiteY37" fmla="*/ 4576763 h 4576763"/>
              <a:gd name="connsiteX38" fmla="*/ 1472184 w 10515600"/>
              <a:gd name="connsiteY38" fmla="*/ 4576763 h 4576763"/>
              <a:gd name="connsiteX39" fmla="*/ 814959 w 10515600"/>
              <a:gd name="connsiteY39" fmla="*/ 4576763 h 4576763"/>
              <a:gd name="connsiteX40" fmla="*/ 0 w 10515600"/>
              <a:gd name="connsiteY40" fmla="*/ 4576763 h 4576763"/>
              <a:gd name="connsiteX41" fmla="*/ 0 w 10515600"/>
              <a:gd name="connsiteY41" fmla="*/ 3831404 h 4576763"/>
              <a:gd name="connsiteX42" fmla="*/ 0 w 10515600"/>
              <a:gd name="connsiteY42" fmla="*/ 3269116 h 4576763"/>
              <a:gd name="connsiteX43" fmla="*/ 0 w 10515600"/>
              <a:gd name="connsiteY43" fmla="*/ 2569526 h 4576763"/>
              <a:gd name="connsiteX44" fmla="*/ 0 w 10515600"/>
              <a:gd name="connsiteY44" fmla="*/ 1915702 h 4576763"/>
              <a:gd name="connsiteX45" fmla="*/ 0 w 10515600"/>
              <a:gd name="connsiteY45" fmla="*/ 1261879 h 4576763"/>
              <a:gd name="connsiteX46" fmla="*/ 0 w 10515600"/>
              <a:gd name="connsiteY46" fmla="*/ 699591 h 4576763"/>
              <a:gd name="connsiteX47" fmla="*/ 0 w 10515600"/>
              <a:gd name="connsiteY47" fmla="*/ 0 h 4576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0515600" h="4576763" fill="none" extrusionOk="0">
                <a:moveTo>
                  <a:pt x="0" y="0"/>
                </a:moveTo>
                <a:cubicBezTo>
                  <a:pt x="338601" y="30328"/>
                  <a:pt x="487992" y="3091"/>
                  <a:pt x="762381" y="0"/>
                </a:cubicBezTo>
                <a:cubicBezTo>
                  <a:pt x="1036770" y="-3091"/>
                  <a:pt x="1218347" y="-648"/>
                  <a:pt x="1524762" y="0"/>
                </a:cubicBezTo>
                <a:cubicBezTo>
                  <a:pt x="1831177" y="648"/>
                  <a:pt x="1990129" y="27600"/>
                  <a:pt x="2392299" y="0"/>
                </a:cubicBezTo>
                <a:cubicBezTo>
                  <a:pt x="2794469" y="-27600"/>
                  <a:pt x="2818840" y="464"/>
                  <a:pt x="2944368" y="0"/>
                </a:cubicBezTo>
                <a:cubicBezTo>
                  <a:pt x="3069896" y="-464"/>
                  <a:pt x="3421461" y="-14089"/>
                  <a:pt x="3601593" y="0"/>
                </a:cubicBezTo>
                <a:cubicBezTo>
                  <a:pt x="3781725" y="14089"/>
                  <a:pt x="4133044" y="37253"/>
                  <a:pt x="4363974" y="0"/>
                </a:cubicBezTo>
                <a:cubicBezTo>
                  <a:pt x="4594904" y="-37253"/>
                  <a:pt x="4611647" y="15245"/>
                  <a:pt x="4705731" y="0"/>
                </a:cubicBezTo>
                <a:cubicBezTo>
                  <a:pt x="4799815" y="-15245"/>
                  <a:pt x="5088153" y="-1104"/>
                  <a:pt x="5362956" y="0"/>
                </a:cubicBezTo>
                <a:cubicBezTo>
                  <a:pt x="5637759" y="1104"/>
                  <a:pt x="5883879" y="-8618"/>
                  <a:pt x="6020181" y="0"/>
                </a:cubicBezTo>
                <a:cubicBezTo>
                  <a:pt x="6156483" y="8618"/>
                  <a:pt x="6259820" y="-4351"/>
                  <a:pt x="6361938" y="0"/>
                </a:cubicBezTo>
                <a:cubicBezTo>
                  <a:pt x="6464056" y="4351"/>
                  <a:pt x="6957949" y="19345"/>
                  <a:pt x="7229475" y="0"/>
                </a:cubicBezTo>
                <a:cubicBezTo>
                  <a:pt x="7501001" y="-19345"/>
                  <a:pt x="7544401" y="22257"/>
                  <a:pt x="7676388" y="0"/>
                </a:cubicBezTo>
                <a:cubicBezTo>
                  <a:pt x="7808375" y="-22257"/>
                  <a:pt x="8139537" y="11207"/>
                  <a:pt x="8438769" y="0"/>
                </a:cubicBezTo>
                <a:cubicBezTo>
                  <a:pt x="8738001" y="-11207"/>
                  <a:pt x="8900799" y="-25996"/>
                  <a:pt x="9306306" y="0"/>
                </a:cubicBezTo>
                <a:cubicBezTo>
                  <a:pt x="9711813" y="25996"/>
                  <a:pt x="9943947" y="-51729"/>
                  <a:pt x="10515600" y="0"/>
                </a:cubicBezTo>
                <a:cubicBezTo>
                  <a:pt x="10516510" y="255831"/>
                  <a:pt x="10522443" y="435223"/>
                  <a:pt x="10515600" y="745359"/>
                </a:cubicBezTo>
                <a:cubicBezTo>
                  <a:pt x="10508757" y="1055495"/>
                  <a:pt x="10500071" y="1071148"/>
                  <a:pt x="10515600" y="1353414"/>
                </a:cubicBezTo>
                <a:cubicBezTo>
                  <a:pt x="10531129" y="1635680"/>
                  <a:pt x="10541445" y="1846666"/>
                  <a:pt x="10515600" y="2053005"/>
                </a:cubicBezTo>
                <a:cubicBezTo>
                  <a:pt x="10489755" y="2259344"/>
                  <a:pt x="10536205" y="2328422"/>
                  <a:pt x="10515600" y="2569526"/>
                </a:cubicBezTo>
                <a:cubicBezTo>
                  <a:pt x="10494995" y="2810630"/>
                  <a:pt x="10503348" y="2930617"/>
                  <a:pt x="10515600" y="3177581"/>
                </a:cubicBezTo>
                <a:cubicBezTo>
                  <a:pt x="10527852" y="3424546"/>
                  <a:pt x="10515737" y="3544829"/>
                  <a:pt x="10515600" y="3739869"/>
                </a:cubicBezTo>
                <a:cubicBezTo>
                  <a:pt x="10515463" y="3934909"/>
                  <a:pt x="10499138" y="4207140"/>
                  <a:pt x="10515600" y="4576763"/>
                </a:cubicBezTo>
                <a:cubicBezTo>
                  <a:pt x="10396275" y="4577076"/>
                  <a:pt x="10313020" y="4576032"/>
                  <a:pt x="10173843" y="4576763"/>
                </a:cubicBezTo>
                <a:cubicBezTo>
                  <a:pt x="10034666" y="4577494"/>
                  <a:pt x="9840767" y="4552091"/>
                  <a:pt x="9621774" y="4576763"/>
                </a:cubicBezTo>
                <a:cubicBezTo>
                  <a:pt x="9402781" y="4601435"/>
                  <a:pt x="9410646" y="4573481"/>
                  <a:pt x="9280017" y="4576763"/>
                </a:cubicBezTo>
                <a:cubicBezTo>
                  <a:pt x="9149388" y="4580045"/>
                  <a:pt x="8930008" y="4597359"/>
                  <a:pt x="8833104" y="4576763"/>
                </a:cubicBezTo>
                <a:cubicBezTo>
                  <a:pt x="8736200" y="4556167"/>
                  <a:pt x="8590959" y="4576557"/>
                  <a:pt x="8386191" y="4576763"/>
                </a:cubicBezTo>
                <a:cubicBezTo>
                  <a:pt x="8181423" y="4576969"/>
                  <a:pt x="7886276" y="4578386"/>
                  <a:pt x="7728966" y="4576763"/>
                </a:cubicBezTo>
                <a:cubicBezTo>
                  <a:pt x="7571657" y="4575140"/>
                  <a:pt x="7204705" y="4572451"/>
                  <a:pt x="6861429" y="4576763"/>
                </a:cubicBezTo>
                <a:cubicBezTo>
                  <a:pt x="6518153" y="4581075"/>
                  <a:pt x="6436693" y="4557133"/>
                  <a:pt x="6204204" y="4576763"/>
                </a:cubicBezTo>
                <a:cubicBezTo>
                  <a:pt x="5971716" y="4596393"/>
                  <a:pt x="5903443" y="4596324"/>
                  <a:pt x="5652135" y="4576763"/>
                </a:cubicBezTo>
                <a:cubicBezTo>
                  <a:pt x="5400827" y="4557202"/>
                  <a:pt x="5358361" y="4570749"/>
                  <a:pt x="5100066" y="4576763"/>
                </a:cubicBezTo>
                <a:cubicBezTo>
                  <a:pt x="4841771" y="4582777"/>
                  <a:pt x="4887088" y="4569881"/>
                  <a:pt x="4758309" y="4576763"/>
                </a:cubicBezTo>
                <a:cubicBezTo>
                  <a:pt x="4629530" y="4583645"/>
                  <a:pt x="4207945" y="4563404"/>
                  <a:pt x="3995928" y="4576763"/>
                </a:cubicBezTo>
                <a:cubicBezTo>
                  <a:pt x="3783911" y="4590122"/>
                  <a:pt x="3732975" y="4585164"/>
                  <a:pt x="3654171" y="4576763"/>
                </a:cubicBezTo>
                <a:cubicBezTo>
                  <a:pt x="3575367" y="4568362"/>
                  <a:pt x="3232488" y="4595202"/>
                  <a:pt x="3102102" y="4576763"/>
                </a:cubicBezTo>
                <a:cubicBezTo>
                  <a:pt x="2971716" y="4558324"/>
                  <a:pt x="2503612" y="4589029"/>
                  <a:pt x="2339721" y="4576763"/>
                </a:cubicBezTo>
                <a:cubicBezTo>
                  <a:pt x="2175830" y="4564497"/>
                  <a:pt x="1826915" y="4585666"/>
                  <a:pt x="1472184" y="4576763"/>
                </a:cubicBezTo>
                <a:cubicBezTo>
                  <a:pt x="1117453" y="4567860"/>
                  <a:pt x="1140472" y="4589201"/>
                  <a:pt x="814959" y="4576763"/>
                </a:cubicBezTo>
                <a:cubicBezTo>
                  <a:pt x="489446" y="4564325"/>
                  <a:pt x="398965" y="4597057"/>
                  <a:pt x="0" y="4576763"/>
                </a:cubicBezTo>
                <a:cubicBezTo>
                  <a:pt x="-17018" y="4338992"/>
                  <a:pt x="7623" y="4089922"/>
                  <a:pt x="0" y="3831404"/>
                </a:cubicBezTo>
                <a:cubicBezTo>
                  <a:pt x="-7623" y="3572886"/>
                  <a:pt x="14594" y="3533516"/>
                  <a:pt x="0" y="3269116"/>
                </a:cubicBezTo>
                <a:cubicBezTo>
                  <a:pt x="-14594" y="3004716"/>
                  <a:pt x="-31059" y="2865110"/>
                  <a:pt x="0" y="2569526"/>
                </a:cubicBezTo>
                <a:cubicBezTo>
                  <a:pt x="31059" y="2273942"/>
                  <a:pt x="-14360" y="2049625"/>
                  <a:pt x="0" y="1915702"/>
                </a:cubicBezTo>
                <a:cubicBezTo>
                  <a:pt x="14360" y="1781779"/>
                  <a:pt x="22062" y="1533984"/>
                  <a:pt x="0" y="1261879"/>
                </a:cubicBezTo>
                <a:cubicBezTo>
                  <a:pt x="-22062" y="989774"/>
                  <a:pt x="-8846" y="962849"/>
                  <a:pt x="0" y="699591"/>
                </a:cubicBezTo>
                <a:cubicBezTo>
                  <a:pt x="8846" y="436333"/>
                  <a:pt x="7352" y="262671"/>
                  <a:pt x="0" y="0"/>
                </a:cubicBezTo>
                <a:close/>
              </a:path>
              <a:path w="10515600" h="4576763" stroke="0" extrusionOk="0">
                <a:moveTo>
                  <a:pt x="0" y="0"/>
                </a:moveTo>
                <a:cubicBezTo>
                  <a:pt x="232544" y="23948"/>
                  <a:pt x="477089" y="-23303"/>
                  <a:pt x="657225" y="0"/>
                </a:cubicBezTo>
                <a:cubicBezTo>
                  <a:pt x="837361" y="23303"/>
                  <a:pt x="1022977" y="4900"/>
                  <a:pt x="1209294" y="0"/>
                </a:cubicBezTo>
                <a:cubicBezTo>
                  <a:pt x="1395611" y="-4900"/>
                  <a:pt x="1441336" y="2318"/>
                  <a:pt x="1656207" y="0"/>
                </a:cubicBezTo>
                <a:cubicBezTo>
                  <a:pt x="1871078" y="-2318"/>
                  <a:pt x="2076126" y="6600"/>
                  <a:pt x="2313432" y="0"/>
                </a:cubicBezTo>
                <a:cubicBezTo>
                  <a:pt x="2550739" y="-6600"/>
                  <a:pt x="2600054" y="-24145"/>
                  <a:pt x="2865501" y="0"/>
                </a:cubicBezTo>
                <a:cubicBezTo>
                  <a:pt x="3130948" y="24145"/>
                  <a:pt x="3289666" y="7212"/>
                  <a:pt x="3522726" y="0"/>
                </a:cubicBezTo>
                <a:cubicBezTo>
                  <a:pt x="3755786" y="-7212"/>
                  <a:pt x="3882292" y="6929"/>
                  <a:pt x="4074795" y="0"/>
                </a:cubicBezTo>
                <a:cubicBezTo>
                  <a:pt x="4267298" y="-6929"/>
                  <a:pt x="4546063" y="37247"/>
                  <a:pt x="4942332" y="0"/>
                </a:cubicBezTo>
                <a:cubicBezTo>
                  <a:pt x="5338601" y="-37247"/>
                  <a:pt x="5462376" y="2219"/>
                  <a:pt x="5599557" y="0"/>
                </a:cubicBezTo>
                <a:cubicBezTo>
                  <a:pt x="5736738" y="-2219"/>
                  <a:pt x="5846723" y="-5503"/>
                  <a:pt x="5941314" y="0"/>
                </a:cubicBezTo>
                <a:cubicBezTo>
                  <a:pt x="6035905" y="5503"/>
                  <a:pt x="6296729" y="-22744"/>
                  <a:pt x="6598539" y="0"/>
                </a:cubicBezTo>
                <a:cubicBezTo>
                  <a:pt x="6900349" y="22744"/>
                  <a:pt x="7241624" y="-35179"/>
                  <a:pt x="7466076" y="0"/>
                </a:cubicBezTo>
                <a:cubicBezTo>
                  <a:pt x="7690528" y="35179"/>
                  <a:pt x="7809741" y="13534"/>
                  <a:pt x="8123301" y="0"/>
                </a:cubicBezTo>
                <a:cubicBezTo>
                  <a:pt x="8436861" y="-13534"/>
                  <a:pt x="8355984" y="-7429"/>
                  <a:pt x="8570214" y="0"/>
                </a:cubicBezTo>
                <a:cubicBezTo>
                  <a:pt x="8784444" y="7429"/>
                  <a:pt x="9089562" y="-27731"/>
                  <a:pt x="9332595" y="0"/>
                </a:cubicBezTo>
                <a:cubicBezTo>
                  <a:pt x="9575628" y="27731"/>
                  <a:pt x="9519724" y="10414"/>
                  <a:pt x="9674352" y="0"/>
                </a:cubicBezTo>
                <a:cubicBezTo>
                  <a:pt x="9828980" y="-10414"/>
                  <a:pt x="10165058" y="-35139"/>
                  <a:pt x="10515600" y="0"/>
                </a:cubicBezTo>
                <a:cubicBezTo>
                  <a:pt x="10510368" y="148042"/>
                  <a:pt x="10535726" y="405941"/>
                  <a:pt x="10515600" y="516520"/>
                </a:cubicBezTo>
                <a:cubicBezTo>
                  <a:pt x="10495474" y="627099"/>
                  <a:pt x="10532684" y="958939"/>
                  <a:pt x="10515600" y="1261879"/>
                </a:cubicBezTo>
                <a:cubicBezTo>
                  <a:pt x="10498516" y="1564819"/>
                  <a:pt x="10516963" y="1725293"/>
                  <a:pt x="10515600" y="1869935"/>
                </a:cubicBezTo>
                <a:cubicBezTo>
                  <a:pt x="10514237" y="2014577"/>
                  <a:pt x="10503962" y="2340975"/>
                  <a:pt x="10515600" y="2523758"/>
                </a:cubicBezTo>
                <a:cubicBezTo>
                  <a:pt x="10527238" y="2706541"/>
                  <a:pt x="10491085" y="2919837"/>
                  <a:pt x="10515600" y="3086046"/>
                </a:cubicBezTo>
                <a:cubicBezTo>
                  <a:pt x="10540115" y="3252255"/>
                  <a:pt x="10540899" y="3611366"/>
                  <a:pt x="10515600" y="3831404"/>
                </a:cubicBezTo>
                <a:cubicBezTo>
                  <a:pt x="10490301" y="4051442"/>
                  <a:pt x="10519924" y="4214467"/>
                  <a:pt x="10515600" y="4576763"/>
                </a:cubicBezTo>
                <a:cubicBezTo>
                  <a:pt x="10355951" y="4580935"/>
                  <a:pt x="10254813" y="4567959"/>
                  <a:pt x="10173843" y="4576763"/>
                </a:cubicBezTo>
                <a:cubicBezTo>
                  <a:pt x="10092873" y="4585567"/>
                  <a:pt x="9831862" y="4555117"/>
                  <a:pt x="9516618" y="4576763"/>
                </a:cubicBezTo>
                <a:cubicBezTo>
                  <a:pt x="9201375" y="4598409"/>
                  <a:pt x="9037162" y="4546882"/>
                  <a:pt x="8859393" y="4576763"/>
                </a:cubicBezTo>
                <a:cubicBezTo>
                  <a:pt x="8681624" y="4606644"/>
                  <a:pt x="8336105" y="4581198"/>
                  <a:pt x="7991856" y="4576763"/>
                </a:cubicBezTo>
                <a:cubicBezTo>
                  <a:pt x="7647607" y="4572328"/>
                  <a:pt x="7638648" y="4551694"/>
                  <a:pt x="7439787" y="4576763"/>
                </a:cubicBezTo>
                <a:cubicBezTo>
                  <a:pt x="7240926" y="4601832"/>
                  <a:pt x="7109245" y="4557832"/>
                  <a:pt x="6992874" y="4576763"/>
                </a:cubicBezTo>
                <a:cubicBezTo>
                  <a:pt x="6876503" y="4595694"/>
                  <a:pt x="6695713" y="4577522"/>
                  <a:pt x="6545961" y="4576763"/>
                </a:cubicBezTo>
                <a:cubicBezTo>
                  <a:pt x="6396209" y="4576004"/>
                  <a:pt x="6193453" y="4580651"/>
                  <a:pt x="5993892" y="4576763"/>
                </a:cubicBezTo>
                <a:cubicBezTo>
                  <a:pt x="5794331" y="4572875"/>
                  <a:pt x="5503213" y="4608553"/>
                  <a:pt x="5231511" y="4576763"/>
                </a:cubicBezTo>
                <a:cubicBezTo>
                  <a:pt x="4959809" y="4544973"/>
                  <a:pt x="4791131" y="4609769"/>
                  <a:pt x="4469130" y="4576763"/>
                </a:cubicBezTo>
                <a:cubicBezTo>
                  <a:pt x="4147129" y="4543757"/>
                  <a:pt x="3884751" y="4606008"/>
                  <a:pt x="3706749" y="4576763"/>
                </a:cubicBezTo>
                <a:cubicBezTo>
                  <a:pt x="3528747" y="4547518"/>
                  <a:pt x="3365371" y="4584563"/>
                  <a:pt x="3154680" y="4576763"/>
                </a:cubicBezTo>
                <a:cubicBezTo>
                  <a:pt x="2943989" y="4568963"/>
                  <a:pt x="2643693" y="4600915"/>
                  <a:pt x="2497455" y="4576763"/>
                </a:cubicBezTo>
                <a:cubicBezTo>
                  <a:pt x="2351218" y="4552611"/>
                  <a:pt x="2295427" y="4563062"/>
                  <a:pt x="2155698" y="4576763"/>
                </a:cubicBezTo>
                <a:cubicBezTo>
                  <a:pt x="2015969" y="4590464"/>
                  <a:pt x="1936120" y="4584596"/>
                  <a:pt x="1813941" y="4576763"/>
                </a:cubicBezTo>
                <a:cubicBezTo>
                  <a:pt x="1691762" y="4568930"/>
                  <a:pt x="1432019" y="4593133"/>
                  <a:pt x="1261872" y="4576763"/>
                </a:cubicBezTo>
                <a:cubicBezTo>
                  <a:pt x="1091725" y="4560393"/>
                  <a:pt x="902488" y="4601860"/>
                  <a:pt x="604647" y="4576763"/>
                </a:cubicBezTo>
                <a:cubicBezTo>
                  <a:pt x="306806" y="4551666"/>
                  <a:pt x="166437" y="4606251"/>
                  <a:pt x="0" y="4576763"/>
                </a:cubicBezTo>
                <a:cubicBezTo>
                  <a:pt x="29567" y="4379584"/>
                  <a:pt x="28498" y="4186897"/>
                  <a:pt x="0" y="3922940"/>
                </a:cubicBezTo>
                <a:cubicBezTo>
                  <a:pt x="-28498" y="3658983"/>
                  <a:pt x="-4107" y="3470917"/>
                  <a:pt x="0" y="3269116"/>
                </a:cubicBezTo>
                <a:cubicBezTo>
                  <a:pt x="4107" y="3067315"/>
                  <a:pt x="21163" y="2751967"/>
                  <a:pt x="0" y="2569526"/>
                </a:cubicBezTo>
                <a:cubicBezTo>
                  <a:pt x="-21163" y="2387085"/>
                  <a:pt x="-16591" y="2269977"/>
                  <a:pt x="0" y="2007237"/>
                </a:cubicBezTo>
                <a:cubicBezTo>
                  <a:pt x="16591" y="1744497"/>
                  <a:pt x="23161" y="1595565"/>
                  <a:pt x="0" y="1490717"/>
                </a:cubicBezTo>
                <a:cubicBezTo>
                  <a:pt x="-23161" y="1385869"/>
                  <a:pt x="-35043" y="1044639"/>
                  <a:pt x="0" y="745359"/>
                </a:cubicBezTo>
                <a:cubicBezTo>
                  <a:pt x="35043" y="446079"/>
                  <a:pt x="-33233" y="372437"/>
                  <a:pt x="0" y="0"/>
                </a:cubicBezTo>
                <a:close/>
              </a:path>
            </a:pathLst>
          </a:custGeom>
          <a:solidFill>
            <a:srgbClr val="E2F0D9"/>
          </a:solidFill>
          <a:ln w="19050">
            <a:solidFill>
              <a:srgbClr val="548235"/>
            </a:solidFill>
            <a:extLst>
              <a:ext uri="{C807C97D-BFC1-408E-A445-0C87EB9F89A2}">
                <ask:lineSketchStyleProps xmlns:ask="http://schemas.microsoft.com/office/drawing/2018/sketchyshapes" sd="601697651">
                  <ask:type>
                    <ask:lineSketchFreehand/>
                  </ask:type>
                </ask:lineSketchStyleProps>
              </a:ext>
            </a:extLst>
          </a:ln>
        </p:spPr>
        <p:txBody>
          <a:bodyPr/>
          <a:lstStyle/>
          <a:p>
            <a:pPr marL="630238"/>
            <a:endParaRPr lang="de-AT" dirty="0"/>
          </a:p>
          <a:p>
            <a:pPr marL="630238"/>
            <a:endParaRPr lang="de-AT" dirty="0"/>
          </a:p>
          <a:p>
            <a:pPr marL="630238"/>
            <a:r>
              <a:rPr lang="de-AT" dirty="0"/>
              <a:t>Ist die Aussage des Videos klar und verständlich?</a:t>
            </a:r>
          </a:p>
          <a:p>
            <a:pPr marL="630238"/>
            <a:r>
              <a:rPr lang="de-AT" dirty="0"/>
              <a:t>Wird zwischen Meinung und Fakt unterschieden?</a:t>
            </a:r>
          </a:p>
          <a:p>
            <a:pPr marL="630238"/>
            <a:r>
              <a:rPr lang="de-AT" dirty="0"/>
              <a:t>Ist das Video verständlich, kreativ und zur Zielgruppe passend?</a:t>
            </a:r>
          </a:p>
          <a:p>
            <a:pPr marL="630238"/>
            <a:r>
              <a:rPr lang="de-AT" dirty="0"/>
              <a:t>Regt es um Nachdenken oder zur Diskussion an?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AC2E350-C669-2A30-0842-6B416528C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57088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C7386D-3582-41FB-B021-965348169C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E23ABA-30B8-7474-419A-2A6C8592D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 anchor="ctr">
            <a:normAutofit/>
          </a:bodyPr>
          <a:lstStyle/>
          <a:p>
            <a:r>
              <a:rPr lang="de-AT" dirty="0"/>
              <a:t>Finanz-Memo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C0655A-C1CD-B0DA-746F-9BBC6970F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62550" cy="4351338"/>
          </a:xfrm>
          <a:custGeom>
            <a:avLst/>
            <a:gdLst>
              <a:gd name="connsiteX0" fmla="*/ 0 w 5162550"/>
              <a:gd name="connsiteY0" fmla="*/ 0 h 4351338"/>
              <a:gd name="connsiteX1" fmla="*/ 625242 w 5162550"/>
              <a:gd name="connsiteY1" fmla="*/ 0 h 4351338"/>
              <a:gd name="connsiteX2" fmla="*/ 1198859 w 5162550"/>
              <a:gd name="connsiteY2" fmla="*/ 0 h 4351338"/>
              <a:gd name="connsiteX3" fmla="*/ 1720850 w 5162550"/>
              <a:gd name="connsiteY3" fmla="*/ 0 h 4351338"/>
              <a:gd name="connsiteX4" fmla="*/ 2397718 w 5162550"/>
              <a:gd name="connsiteY4" fmla="*/ 0 h 4351338"/>
              <a:gd name="connsiteX5" fmla="*/ 2971334 w 5162550"/>
              <a:gd name="connsiteY5" fmla="*/ 0 h 4351338"/>
              <a:gd name="connsiteX6" fmla="*/ 3648202 w 5162550"/>
              <a:gd name="connsiteY6" fmla="*/ 0 h 4351338"/>
              <a:gd name="connsiteX7" fmla="*/ 4273444 w 5162550"/>
              <a:gd name="connsiteY7" fmla="*/ 0 h 4351338"/>
              <a:gd name="connsiteX8" fmla="*/ 5162550 w 5162550"/>
              <a:gd name="connsiteY8" fmla="*/ 0 h 4351338"/>
              <a:gd name="connsiteX9" fmla="*/ 5162550 w 5162550"/>
              <a:gd name="connsiteY9" fmla="*/ 587431 h 4351338"/>
              <a:gd name="connsiteX10" fmla="*/ 5162550 w 5162550"/>
              <a:gd name="connsiteY10" fmla="*/ 1218375 h 4351338"/>
              <a:gd name="connsiteX11" fmla="*/ 5162550 w 5162550"/>
              <a:gd name="connsiteY11" fmla="*/ 1849319 h 4351338"/>
              <a:gd name="connsiteX12" fmla="*/ 5162550 w 5162550"/>
              <a:gd name="connsiteY12" fmla="*/ 2262696 h 4351338"/>
              <a:gd name="connsiteX13" fmla="*/ 5162550 w 5162550"/>
              <a:gd name="connsiteY13" fmla="*/ 2676073 h 4351338"/>
              <a:gd name="connsiteX14" fmla="*/ 5162550 w 5162550"/>
              <a:gd name="connsiteY14" fmla="*/ 3307017 h 4351338"/>
              <a:gd name="connsiteX15" fmla="*/ 5162550 w 5162550"/>
              <a:gd name="connsiteY15" fmla="*/ 3807421 h 4351338"/>
              <a:gd name="connsiteX16" fmla="*/ 5162550 w 5162550"/>
              <a:gd name="connsiteY16" fmla="*/ 4351338 h 4351338"/>
              <a:gd name="connsiteX17" fmla="*/ 4485682 w 5162550"/>
              <a:gd name="connsiteY17" fmla="*/ 4351338 h 4351338"/>
              <a:gd name="connsiteX18" fmla="*/ 3912066 w 5162550"/>
              <a:gd name="connsiteY18" fmla="*/ 4351338 h 4351338"/>
              <a:gd name="connsiteX19" fmla="*/ 3235198 w 5162550"/>
              <a:gd name="connsiteY19" fmla="*/ 4351338 h 4351338"/>
              <a:gd name="connsiteX20" fmla="*/ 2609956 w 5162550"/>
              <a:gd name="connsiteY20" fmla="*/ 4351338 h 4351338"/>
              <a:gd name="connsiteX21" fmla="*/ 1984714 w 5162550"/>
              <a:gd name="connsiteY21" fmla="*/ 4351338 h 4351338"/>
              <a:gd name="connsiteX22" fmla="*/ 1514348 w 5162550"/>
              <a:gd name="connsiteY22" fmla="*/ 4351338 h 4351338"/>
              <a:gd name="connsiteX23" fmla="*/ 940731 w 5162550"/>
              <a:gd name="connsiteY23" fmla="*/ 4351338 h 4351338"/>
              <a:gd name="connsiteX24" fmla="*/ 0 w 5162550"/>
              <a:gd name="connsiteY24" fmla="*/ 4351338 h 4351338"/>
              <a:gd name="connsiteX25" fmla="*/ 0 w 5162550"/>
              <a:gd name="connsiteY25" fmla="*/ 3807421 h 4351338"/>
              <a:gd name="connsiteX26" fmla="*/ 0 w 5162550"/>
              <a:gd name="connsiteY26" fmla="*/ 3394044 h 4351338"/>
              <a:gd name="connsiteX27" fmla="*/ 0 w 5162550"/>
              <a:gd name="connsiteY27" fmla="*/ 2806613 h 4351338"/>
              <a:gd name="connsiteX28" fmla="*/ 0 w 5162550"/>
              <a:gd name="connsiteY28" fmla="*/ 2175669 h 4351338"/>
              <a:gd name="connsiteX29" fmla="*/ 0 w 5162550"/>
              <a:gd name="connsiteY29" fmla="*/ 1762292 h 4351338"/>
              <a:gd name="connsiteX30" fmla="*/ 0 w 5162550"/>
              <a:gd name="connsiteY30" fmla="*/ 1218375 h 4351338"/>
              <a:gd name="connsiteX31" fmla="*/ 0 w 5162550"/>
              <a:gd name="connsiteY31" fmla="*/ 630944 h 4351338"/>
              <a:gd name="connsiteX32" fmla="*/ 0 w 5162550"/>
              <a:gd name="connsiteY32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162550" h="4351338" fill="none" extrusionOk="0">
                <a:moveTo>
                  <a:pt x="0" y="0"/>
                </a:moveTo>
                <a:cubicBezTo>
                  <a:pt x="227500" y="-8720"/>
                  <a:pt x="351933" y="1465"/>
                  <a:pt x="625242" y="0"/>
                </a:cubicBezTo>
                <a:cubicBezTo>
                  <a:pt x="898551" y="-1465"/>
                  <a:pt x="962715" y="45150"/>
                  <a:pt x="1198859" y="0"/>
                </a:cubicBezTo>
                <a:cubicBezTo>
                  <a:pt x="1435003" y="-45150"/>
                  <a:pt x="1544957" y="39303"/>
                  <a:pt x="1720850" y="0"/>
                </a:cubicBezTo>
                <a:cubicBezTo>
                  <a:pt x="1896743" y="-39303"/>
                  <a:pt x="2146735" y="51852"/>
                  <a:pt x="2397718" y="0"/>
                </a:cubicBezTo>
                <a:cubicBezTo>
                  <a:pt x="2648701" y="-51852"/>
                  <a:pt x="2789537" y="50151"/>
                  <a:pt x="2971334" y="0"/>
                </a:cubicBezTo>
                <a:cubicBezTo>
                  <a:pt x="3153131" y="-50151"/>
                  <a:pt x="3314813" y="46526"/>
                  <a:pt x="3648202" y="0"/>
                </a:cubicBezTo>
                <a:cubicBezTo>
                  <a:pt x="3981591" y="-46526"/>
                  <a:pt x="4132196" y="28858"/>
                  <a:pt x="4273444" y="0"/>
                </a:cubicBezTo>
                <a:cubicBezTo>
                  <a:pt x="4414692" y="-28858"/>
                  <a:pt x="4854760" y="85524"/>
                  <a:pt x="5162550" y="0"/>
                </a:cubicBezTo>
                <a:cubicBezTo>
                  <a:pt x="5203175" y="174059"/>
                  <a:pt x="5118559" y="399995"/>
                  <a:pt x="5162550" y="587431"/>
                </a:cubicBezTo>
                <a:cubicBezTo>
                  <a:pt x="5206541" y="774867"/>
                  <a:pt x="5087110" y="912020"/>
                  <a:pt x="5162550" y="1218375"/>
                </a:cubicBezTo>
                <a:cubicBezTo>
                  <a:pt x="5237990" y="1524730"/>
                  <a:pt x="5115382" y="1547202"/>
                  <a:pt x="5162550" y="1849319"/>
                </a:cubicBezTo>
                <a:cubicBezTo>
                  <a:pt x="5209718" y="2151436"/>
                  <a:pt x="5157625" y="2101974"/>
                  <a:pt x="5162550" y="2262696"/>
                </a:cubicBezTo>
                <a:cubicBezTo>
                  <a:pt x="5167475" y="2423418"/>
                  <a:pt x="5155676" y="2474116"/>
                  <a:pt x="5162550" y="2676073"/>
                </a:cubicBezTo>
                <a:cubicBezTo>
                  <a:pt x="5169424" y="2878030"/>
                  <a:pt x="5148367" y="3169485"/>
                  <a:pt x="5162550" y="3307017"/>
                </a:cubicBezTo>
                <a:cubicBezTo>
                  <a:pt x="5176733" y="3444549"/>
                  <a:pt x="5114277" y="3670902"/>
                  <a:pt x="5162550" y="3807421"/>
                </a:cubicBezTo>
                <a:cubicBezTo>
                  <a:pt x="5210823" y="3943940"/>
                  <a:pt x="5125029" y="4125479"/>
                  <a:pt x="5162550" y="4351338"/>
                </a:cubicBezTo>
                <a:cubicBezTo>
                  <a:pt x="4919038" y="4410093"/>
                  <a:pt x="4689348" y="4303061"/>
                  <a:pt x="4485682" y="4351338"/>
                </a:cubicBezTo>
                <a:cubicBezTo>
                  <a:pt x="4282016" y="4399615"/>
                  <a:pt x="4118428" y="4337837"/>
                  <a:pt x="3912066" y="4351338"/>
                </a:cubicBezTo>
                <a:cubicBezTo>
                  <a:pt x="3705704" y="4364839"/>
                  <a:pt x="3402147" y="4313542"/>
                  <a:pt x="3235198" y="4351338"/>
                </a:cubicBezTo>
                <a:cubicBezTo>
                  <a:pt x="3068249" y="4389134"/>
                  <a:pt x="2889330" y="4318431"/>
                  <a:pt x="2609956" y="4351338"/>
                </a:cubicBezTo>
                <a:cubicBezTo>
                  <a:pt x="2330582" y="4384245"/>
                  <a:pt x="2240007" y="4282170"/>
                  <a:pt x="1984714" y="4351338"/>
                </a:cubicBezTo>
                <a:cubicBezTo>
                  <a:pt x="1729421" y="4420506"/>
                  <a:pt x="1658254" y="4314131"/>
                  <a:pt x="1514348" y="4351338"/>
                </a:cubicBezTo>
                <a:cubicBezTo>
                  <a:pt x="1370442" y="4388545"/>
                  <a:pt x="1118322" y="4312709"/>
                  <a:pt x="940731" y="4351338"/>
                </a:cubicBezTo>
                <a:cubicBezTo>
                  <a:pt x="763140" y="4389967"/>
                  <a:pt x="360648" y="4331485"/>
                  <a:pt x="0" y="4351338"/>
                </a:cubicBezTo>
                <a:cubicBezTo>
                  <a:pt x="-49" y="4092767"/>
                  <a:pt x="3845" y="4075273"/>
                  <a:pt x="0" y="3807421"/>
                </a:cubicBezTo>
                <a:cubicBezTo>
                  <a:pt x="-3845" y="3539569"/>
                  <a:pt x="20594" y="3516277"/>
                  <a:pt x="0" y="3394044"/>
                </a:cubicBezTo>
                <a:cubicBezTo>
                  <a:pt x="-20594" y="3271811"/>
                  <a:pt x="2327" y="3087686"/>
                  <a:pt x="0" y="2806613"/>
                </a:cubicBezTo>
                <a:cubicBezTo>
                  <a:pt x="-2327" y="2525540"/>
                  <a:pt x="68714" y="2328047"/>
                  <a:pt x="0" y="2175669"/>
                </a:cubicBezTo>
                <a:cubicBezTo>
                  <a:pt x="-68714" y="2023291"/>
                  <a:pt x="16019" y="1967333"/>
                  <a:pt x="0" y="1762292"/>
                </a:cubicBezTo>
                <a:cubicBezTo>
                  <a:pt x="-16019" y="1557251"/>
                  <a:pt x="10205" y="1391709"/>
                  <a:pt x="0" y="1218375"/>
                </a:cubicBezTo>
                <a:cubicBezTo>
                  <a:pt x="-10205" y="1045041"/>
                  <a:pt x="56894" y="799399"/>
                  <a:pt x="0" y="630944"/>
                </a:cubicBezTo>
                <a:cubicBezTo>
                  <a:pt x="-56894" y="462489"/>
                  <a:pt x="14972" y="311886"/>
                  <a:pt x="0" y="0"/>
                </a:cubicBezTo>
                <a:close/>
              </a:path>
              <a:path w="5162550" h="4351338" stroke="0" extrusionOk="0">
                <a:moveTo>
                  <a:pt x="0" y="0"/>
                </a:moveTo>
                <a:cubicBezTo>
                  <a:pt x="215131" y="-43248"/>
                  <a:pt x="312025" y="17793"/>
                  <a:pt x="470366" y="0"/>
                </a:cubicBezTo>
                <a:cubicBezTo>
                  <a:pt x="628707" y="-17793"/>
                  <a:pt x="743140" y="62616"/>
                  <a:pt x="992357" y="0"/>
                </a:cubicBezTo>
                <a:cubicBezTo>
                  <a:pt x="1241574" y="-62616"/>
                  <a:pt x="1373501" y="62191"/>
                  <a:pt x="1514348" y="0"/>
                </a:cubicBezTo>
                <a:cubicBezTo>
                  <a:pt x="1655195" y="-62191"/>
                  <a:pt x="1986919" y="52973"/>
                  <a:pt x="2139590" y="0"/>
                </a:cubicBezTo>
                <a:cubicBezTo>
                  <a:pt x="2292261" y="-52973"/>
                  <a:pt x="2607067" y="5788"/>
                  <a:pt x="2816458" y="0"/>
                </a:cubicBezTo>
                <a:cubicBezTo>
                  <a:pt x="3025849" y="-5788"/>
                  <a:pt x="3237554" y="35649"/>
                  <a:pt x="3390075" y="0"/>
                </a:cubicBezTo>
                <a:cubicBezTo>
                  <a:pt x="3542596" y="-35649"/>
                  <a:pt x="3786354" y="35005"/>
                  <a:pt x="3912066" y="0"/>
                </a:cubicBezTo>
                <a:cubicBezTo>
                  <a:pt x="4037778" y="-35005"/>
                  <a:pt x="4348487" y="34412"/>
                  <a:pt x="4485682" y="0"/>
                </a:cubicBezTo>
                <a:cubicBezTo>
                  <a:pt x="4622877" y="-34412"/>
                  <a:pt x="4968901" y="5969"/>
                  <a:pt x="5162550" y="0"/>
                </a:cubicBezTo>
                <a:cubicBezTo>
                  <a:pt x="5177111" y="97534"/>
                  <a:pt x="5122835" y="231247"/>
                  <a:pt x="5162550" y="456890"/>
                </a:cubicBezTo>
                <a:cubicBezTo>
                  <a:pt x="5202265" y="682533"/>
                  <a:pt x="5160535" y="909455"/>
                  <a:pt x="5162550" y="1087835"/>
                </a:cubicBezTo>
                <a:cubicBezTo>
                  <a:pt x="5164565" y="1266215"/>
                  <a:pt x="5142146" y="1409901"/>
                  <a:pt x="5162550" y="1544725"/>
                </a:cubicBezTo>
                <a:cubicBezTo>
                  <a:pt x="5182954" y="1679549"/>
                  <a:pt x="5149218" y="1846658"/>
                  <a:pt x="5162550" y="2088642"/>
                </a:cubicBezTo>
                <a:cubicBezTo>
                  <a:pt x="5175882" y="2330626"/>
                  <a:pt x="5126135" y="2433651"/>
                  <a:pt x="5162550" y="2632559"/>
                </a:cubicBezTo>
                <a:cubicBezTo>
                  <a:pt x="5198965" y="2831467"/>
                  <a:pt x="5113036" y="2937675"/>
                  <a:pt x="5162550" y="3219990"/>
                </a:cubicBezTo>
                <a:cubicBezTo>
                  <a:pt x="5212064" y="3502305"/>
                  <a:pt x="5123935" y="3528848"/>
                  <a:pt x="5162550" y="3633367"/>
                </a:cubicBezTo>
                <a:cubicBezTo>
                  <a:pt x="5201165" y="3737886"/>
                  <a:pt x="5097749" y="4063070"/>
                  <a:pt x="5162550" y="4351338"/>
                </a:cubicBezTo>
                <a:cubicBezTo>
                  <a:pt x="4964427" y="4384647"/>
                  <a:pt x="4744888" y="4329948"/>
                  <a:pt x="4485682" y="4351338"/>
                </a:cubicBezTo>
                <a:cubicBezTo>
                  <a:pt x="4226476" y="4372728"/>
                  <a:pt x="4180201" y="4321533"/>
                  <a:pt x="4015317" y="4351338"/>
                </a:cubicBezTo>
                <a:cubicBezTo>
                  <a:pt x="3850434" y="4381143"/>
                  <a:pt x="3669441" y="4328189"/>
                  <a:pt x="3338449" y="4351338"/>
                </a:cubicBezTo>
                <a:cubicBezTo>
                  <a:pt x="3007457" y="4374487"/>
                  <a:pt x="2943229" y="4303830"/>
                  <a:pt x="2713207" y="4351338"/>
                </a:cubicBezTo>
                <a:cubicBezTo>
                  <a:pt x="2483185" y="4398846"/>
                  <a:pt x="2280638" y="4331846"/>
                  <a:pt x="2036339" y="4351338"/>
                </a:cubicBezTo>
                <a:cubicBezTo>
                  <a:pt x="1792040" y="4370830"/>
                  <a:pt x="1697738" y="4289441"/>
                  <a:pt x="1514348" y="4351338"/>
                </a:cubicBezTo>
                <a:cubicBezTo>
                  <a:pt x="1330958" y="4413235"/>
                  <a:pt x="1142686" y="4304683"/>
                  <a:pt x="1043982" y="4351338"/>
                </a:cubicBezTo>
                <a:cubicBezTo>
                  <a:pt x="945278" y="4397993"/>
                  <a:pt x="723982" y="4301392"/>
                  <a:pt x="573617" y="4351338"/>
                </a:cubicBezTo>
                <a:cubicBezTo>
                  <a:pt x="423253" y="4401284"/>
                  <a:pt x="168285" y="4341581"/>
                  <a:pt x="0" y="4351338"/>
                </a:cubicBezTo>
                <a:cubicBezTo>
                  <a:pt x="-25393" y="4209579"/>
                  <a:pt x="38986" y="3980782"/>
                  <a:pt x="0" y="3720394"/>
                </a:cubicBezTo>
                <a:cubicBezTo>
                  <a:pt x="-38986" y="3460006"/>
                  <a:pt x="42812" y="3455643"/>
                  <a:pt x="0" y="3307017"/>
                </a:cubicBezTo>
                <a:cubicBezTo>
                  <a:pt x="-42812" y="3158391"/>
                  <a:pt x="32314" y="2957646"/>
                  <a:pt x="0" y="2676073"/>
                </a:cubicBezTo>
                <a:cubicBezTo>
                  <a:pt x="-32314" y="2394500"/>
                  <a:pt x="33053" y="2325752"/>
                  <a:pt x="0" y="2175669"/>
                </a:cubicBezTo>
                <a:cubicBezTo>
                  <a:pt x="-33053" y="2025586"/>
                  <a:pt x="23659" y="1861305"/>
                  <a:pt x="0" y="1631752"/>
                </a:cubicBezTo>
                <a:cubicBezTo>
                  <a:pt x="-23659" y="1402199"/>
                  <a:pt x="30288" y="1376297"/>
                  <a:pt x="0" y="1218375"/>
                </a:cubicBezTo>
                <a:cubicBezTo>
                  <a:pt x="-30288" y="1060453"/>
                  <a:pt x="2734" y="879074"/>
                  <a:pt x="0" y="630944"/>
                </a:cubicBezTo>
                <a:cubicBezTo>
                  <a:pt x="-2734" y="382814"/>
                  <a:pt x="70697" y="244715"/>
                  <a:pt x="0" y="0"/>
                </a:cubicBezTo>
                <a:close/>
              </a:path>
            </a:pathLst>
          </a:custGeom>
          <a:solidFill>
            <a:srgbClr val="E2F0D9"/>
          </a:solidFill>
          <a:ln w="19050">
            <a:solidFill>
              <a:srgbClr val="548235"/>
            </a:solidFill>
            <a:extLst>
              <a:ext uri="{C807C97D-BFC1-408E-A445-0C87EB9F89A2}">
                <ask:lineSketchStyleProps xmlns:ask="http://schemas.microsoft.com/office/drawing/2018/sketchyshapes" sd="1033989752">
                  <ask:type>
                    <ask:lineSketchScribble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401638" indent="0">
              <a:buNone/>
            </a:pPr>
            <a:endParaRPr lang="de-AT" dirty="0"/>
          </a:p>
          <a:p>
            <a:pPr marL="401638" indent="0">
              <a:buNone/>
            </a:pPr>
            <a:endParaRPr lang="de-AT" dirty="0"/>
          </a:p>
          <a:p>
            <a:pPr marL="401638" indent="0">
              <a:buNone/>
            </a:pPr>
            <a:r>
              <a:rPr lang="de-AT" dirty="0"/>
              <a:t>Was nimmst du aus dieser Einheit mit?</a:t>
            </a:r>
          </a:p>
          <a:p>
            <a:pPr marL="401638" indent="0">
              <a:buNone/>
            </a:pPr>
            <a:r>
              <a:rPr lang="de-AT" dirty="0"/>
              <a:t>Formuliere einen kurzen Leitsatz oder einen Vorsatz!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3EF2DBE-1B3B-E132-FF3E-BC101A455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C23FFEC-42AF-4C5F-8FEB-D69D9B6A7C04}" type="slidenum">
              <a:rPr lang="de-AT" smtClean="0"/>
              <a:pPr>
                <a:spcAft>
                  <a:spcPts val="600"/>
                </a:spcAft>
              </a:pPr>
              <a:t>7</a:t>
            </a:fld>
            <a:endParaRPr lang="de-AT"/>
          </a:p>
        </p:txBody>
      </p:sp>
      <p:pic>
        <p:nvPicPr>
          <p:cNvPr id="6" name="Grafik 5" descr="Post-it-Notizen 3 mit einfarbiger Füllung">
            <a:extLst>
              <a:ext uri="{FF2B5EF4-FFF2-40B4-BE49-F238E27FC236}">
                <a16:creationId xmlns:a16="http://schemas.microsoft.com/office/drawing/2014/main" id="{B1338A8A-12CA-EC83-2E2F-7AF946E372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96856" y="1825625"/>
            <a:ext cx="4351338" cy="435133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4F3DF236-D152-64AC-702C-654A9E3BF050}"/>
              </a:ext>
            </a:extLst>
          </p:cNvPr>
          <p:cNvSpPr txBox="1"/>
          <p:nvPr/>
        </p:nvSpPr>
        <p:spPr>
          <a:xfrm rot="1357183">
            <a:off x="7599935" y="2881745"/>
            <a:ext cx="21820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„Ich glaube nicht alles sofort, sondern überprüfe Behauptungen bevor ich handle.</a:t>
            </a:r>
          </a:p>
        </p:txBody>
      </p:sp>
    </p:spTree>
    <p:extLst>
      <p:ext uri="{BB962C8B-B14F-4D97-AF65-F5344CB8AC3E}">
        <p14:creationId xmlns:p14="http://schemas.microsoft.com/office/powerpoint/2010/main" val="2823501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7B983ED-F1DA-9170-E23A-39071A65C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8</a:t>
            </a:fld>
            <a:endParaRPr lang="de-AT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958F48C5-B810-38DD-23F6-C62D685B5D62}"/>
              </a:ext>
            </a:extLst>
          </p:cNvPr>
          <p:cNvGrpSpPr/>
          <p:nvPr/>
        </p:nvGrpSpPr>
        <p:grpSpPr>
          <a:xfrm>
            <a:off x="886932" y="958702"/>
            <a:ext cx="10418135" cy="4940596"/>
            <a:chOff x="935664" y="1453083"/>
            <a:chExt cx="10418135" cy="1328651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CB19BDAF-DB99-BE6B-4AD4-1C305A1944CD}"/>
                </a:ext>
              </a:extLst>
            </p:cNvPr>
            <p:cNvSpPr/>
            <p:nvPr/>
          </p:nvSpPr>
          <p:spPr>
            <a:xfrm>
              <a:off x="935664" y="1453083"/>
              <a:ext cx="10418135" cy="1328651"/>
            </a:xfrm>
            <a:prstGeom prst="rect">
              <a:avLst/>
            </a:prstGeom>
            <a:solidFill>
              <a:srgbClr val="C1D2B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90DF8ECE-025C-9BC0-59E8-FD68DA9A02B8}"/>
                </a:ext>
              </a:extLst>
            </p:cNvPr>
            <p:cNvSpPr/>
            <p:nvPr/>
          </p:nvSpPr>
          <p:spPr>
            <a:xfrm>
              <a:off x="1244009" y="1589453"/>
              <a:ext cx="9832039" cy="1026675"/>
            </a:xfrm>
            <a:custGeom>
              <a:avLst/>
              <a:gdLst>
                <a:gd name="connsiteX0" fmla="*/ 0 w 9832039"/>
                <a:gd name="connsiteY0" fmla="*/ 0 h 1026675"/>
                <a:gd name="connsiteX1" fmla="*/ 480035 w 9832039"/>
                <a:gd name="connsiteY1" fmla="*/ 0 h 1026675"/>
                <a:gd name="connsiteX2" fmla="*/ 1255031 w 9832039"/>
                <a:gd name="connsiteY2" fmla="*/ 0 h 1026675"/>
                <a:gd name="connsiteX3" fmla="*/ 1538425 w 9832039"/>
                <a:gd name="connsiteY3" fmla="*/ 0 h 1026675"/>
                <a:gd name="connsiteX4" fmla="*/ 2313421 w 9832039"/>
                <a:gd name="connsiteY4" fmla="*/ 0 h 1026675"/>
                <a:gd name="connsiteX5" fmla="*/ 3088417 w 9832039"/>
                <a:gd name="connsiteY5" fmla="*/ 0 h 1026675"/>
                <a:gd name="connsiteX6" fmla="*/ 3371811 w 9832039"/>
                <a:gd name="connsiteY6" fmla="*/ 0 h 1026675"/>
                <a:gd name="connsiteX7" fmla="*/ 3655205 w 9832039"/>
                <a:gd name="connsiteY7" fmla="*/ 0 h 1026675"/>
                <a:gd name="connsiteX8" fmla="*/ 4233560 w 9832039"/>
                <a:gd name="connsiteY8" fmla="*/ 0 h 1026675"/>
                <a:gd name="connsiteX9" fmla="*/ 4713595 w 9832039"/>
                <a:gd name="connsiteY9" fmla="*/ 0 h 1026675"/>
                <a:gd name="connsiteX10" fmla="*/ 5390271 w 9832039"/>
                <a:gd name="connsiteY10" fmla="*/ 0 h 1026675"/>
                <a:gd name="connsiteX11" fmla="*/ 6066946 w 9832039"/>
                <a:gd name="connsiteY11" fmla="*/ 0 h 1026675"/>
                <a:gd name="connsiteX12" fmla="*/ 6645302 w 9832039"/>
                <a:gd name="connsiteY12" fmla="*/ 0 h 1026675"/>
                <a:gd name="connsiteX13" fmla="*/ 7223657 w 9832039"/>
                <a:gd name="connsiteY13" fmla="*/ 0 h 1026675"/>
                <a:gd name="connsiteX14" fmla="*/ 7802012 w 9832039"/>
                <a:gd name="connsiteY14" fmla="*/ 0 h 1026675"/>
                <a:gd name="connsiteX15" fmla="*/ 8282047 w 9832039"/>
                <a:gd name="connsiteY15" fmla="*/ 0 h 1026675"/>
                <a:gd name="connsiteX16" fmla="*/ 9057043 w 9832039"/>
                <a:gd name="connsiteY16" fmla="*/ 0 h 1026675"/>
                <a:gd name="connsiteX17" fmla="*/ 9832039 w 9832039"/>
                <a:gd name="connsiteY17" fmla="*/ 0 h 1026675"/>
                <a:gd name="connsiteX18" fmla="*/ 9832039 w 9832039"/>
                <a:gd name="connsiteY18" fmla="*/ 523604 h 1026675"/>
                <a:gd name="connsiteX19" fmla="*/ 9832039 w 9832039"/>
                <a:gd name="connsiteY19" fmla="*/ 1026675 h 1026675"/>
                <a:gd name="connsiteX20" fmla="*/ 9253684 w 9832039"/>
                <a:gd name="connsiteY20" fmla="*/ 1026675 h 1026675"/>
                <a:gd name="connsiteX21" fmla="*/ 8773649 w 9832039"/>
                <a:gd name="connsiteY21" fmla="*/ 1026675 h 1026675"/>
                <a:gd name="connsiteX22" fmla="*/ 8195294 w 9832039"/>
                <a:gd name="connsiteY22" fmla="*/ 1026675 h 1026675"/>
                <a:gd name="connsiteX23" fmla="*/ 7813579 w 9832039"/>
                <a:gd name="connsiteY23" fmla="*/ 1026675 h 1026675"/>
                <a:gd name="connsiteX24" fmla="*/ 7333544 w 9832039"/>
                <a:gd name="connsiteY24" fmla="*/ 1026675 h 1026675"/>
                <a:gd name="connsiteX25" fmla="*/ 6951830 w 9832039"/>
                <a:gd name="connsiteY25" fmla="*/ 1026675 h 1026675"/>
                <a:gd name="connsiteX26" fmla="*/ 6668436 w 9832039"/>
                <a:gd name="connsiteY26" fmla="*/ 1026675 h 1026675"/>
                <a:gd name="connsiteX27" fmla="*/ 5991760 w 9832039"/>
                <a:gd name="connsiteY27" fmla="*/ 1026675 h 1026675"/>
                <a:gd name="connsiteX28" fmla="*/ 5216764 w 9832039"/>
                <a:gd name="connsiteY28" fmla="*/ 1026675 h 1026675"/>
                <a:gd name="connsiteX29" fmla="*/ 4540089 w 9832039"/>
                <a:gd name="connsiteY29" fmla="*/ 1026675 h 1026675"/>
                <a:gd name="connsiteX30" fmla="*/ 3765093 w 9832039"/>
                <a:gd name="connsiteY30" fmla="*/ 1026675 h 1026675"/>
                <a:gd name="connsiteX31" fmla="*/ 3186737 w 9832039"/>
                <a:gd name="connsiteY31" fmla="*/ 1026675 h 1026675"/>
                <a:gd name="connsiteX32" fmla="*/ 2805023 w 9832039"/>
                <a:gd name="connsiteY32" fmla="*/ 1026675 h 1026675"/>
                <a:gd name="connsiteX33" fmla="*/ 2423308 w 9832039"/>
                <a:gd name="connsiteY33" fmla="*/ 1026675 h 1026675"/>
                <a:gd name="connsiteX34" fmla="*/ 1844953 w 9832039"/>
                <a:gd name="connsiteY34" fmla="*/ 1026675 h 1026675"/>
                <a:gd name="connsiteX35" fmla="*/ 1463239 w 9832039"/>
                <a:gd name="connsiteY35" fmla="*/ 1026675 h 1026675"/>
                <a:gd name="connsiteX36" fmla="*/ 1179845 w 9832039"/>
                <a:gd name="connsiteY36" fmla="*/ 1026675 h 1026675"/>
                <a:gd name="connsiteX37" fmla="*/ 601489 w 9832039"/>
                <a:gd name="connsiteY37" fmla="*/ 1026675 h 1026675"/>
                <a:gd name="connsiteX38" fmla="*/ 0 w 9832039"/>
                <a:gd name="connsiteY38" fmla="*/ 1026675 h 1026675"/>
                <a:gd name="connsiteX39" fmla="*/ 0 w 9832039"/>
                <a:gd name="connsiteY39" fmla="*/ 503071 h 1026675"/>
                <a:gd name="connsiteX40" fmla="*/ 0 w 9832039"/>
                <a:gd name="connsiteY40" fmla="*/ 0 h 102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9832039" h="1026675" fill="none" extrusionOk="0">
                  <a:moveTo>
                    <a:pt x="0" y="0"/>
                  </a:moveTo>
                  <a:cubicBezTo>
                    <a:pt x="124099" y="-24127"/>
                    <a:pt x="294679" y="40618"/>
                    <a:pt x="480035" y="0"/>
                  </a:cubicBezTo>
                  <a:cubicBezTo>
                    <a:pt x="665391" y="-40618"/>
                    <a:pt x="891683" y="8682"/>
                    <a:pt x="1255031" y="0"/>
                  </a:cubicBezTo>
                  <a:cubicBezTo>
                    <a:pt x="1618379" y="-8682"/>
                    <a:pt x="1463356" y="21649"/>
                    <a:pt x="1538425" y="0"/>
                  </a:cubicBezTo>
                  <a:cubicBezTo>
                    <a:pt x="1613494" y="-21649"/>
                    <a:pt x="2113624" y="89240"/>
                    <a:pt x="2313421" y="0"/>
                  </a:cubicBezTo>
                  <a:cubicBezTo>
                    <a:pt x="2513218" y="-89240"/>
                    <a:pt x="2796382" y="76970"/>
                    <a:pt x="3088417" y="0"/>
                  </a:cubicBezTo>
                  <a:cubicBezTo>
                    <a:pt x="3380452" y="-76970"/>
                    <a:pt x="3265708" y="25452"/>
                    <a:pt x="3371811" y="0"/>
                  </a:cubicBezTo>
                  <a:cubicBezTo>
                    <a:pt x="3477914" y="-25452"/>
                    <a:pt x="3574439" y="11875"/>
                    <a:pt x="3655205" y="0"/>
                  </a:cubicBezTo>
                  <a:cubicBezTo>
                    <a:pt x="3735971" y="-11875"/>
                    <a:pt x="4029446" y="51663"/>
                    <a:pt x="4233560" y="0"/>
                  </a:cubicBezTo>
                  <a:cubicBezTo>
                    <a:pt x="4437674" y="-51663"/>
                    <a:pt x="4571464" y="44557"/>
                    <a:pt x="4713595" y="0"/>
                  </a:cubicBezTo>
                  <a:cubicBezTo>
                    <a:pt x="4855726" y="-44557"/>
                    <a:pt x="5074250" y="14086"/>
                    <a:pt x="5390271" y="0"/>
                  </a:cubicBezTo>
                  <a:cubicBezTo>
                    <a:pt x="5706292" y="-14086"/>
                    <a:pt x="5859604" y="54947"/>
                    <a:pt x="6066946" y="0"/>
                  </a:cubicBezTo>
                  <a:cubicBezTo>
                    <a:pt x="6274288" y="-54947"/>
                    <a:pt x="6363776" y="67306"/>
                    <a:pt x="6645302" y="0"/>
                  </a:cubicBezTo>
                  <a:cubicBezTo>
                    <a:pt x="6926828" y="-67306"/>
                    <a:pt x="6955680" y="14356"/>
                    <a:pt x="7223657" y="0"/>
                  </a:cubicBezTo>
                  <a:cubicBezTo>
                    <a:pt x="7491634" y="-14356"/>
                    <a:pt x="7556190" y="18443"/>
                    <a:pt x="7802012" y="0"/>
                  </a:cubicBezTo>
                  <a:cubicBezTo>
                    <a:pt x="8047834" y="-18443"/>
                    <a:pt x="8113533" y="6897"/>
                    <a:pt x="8282047" y="0"/>
                  </a:cubicBezTo>
                  <a:cubicBezTo>
                    <a:pt x="8450562" y="-6897"/>
                    <a:pt x="8736004" y="38786"/>
                    <a:pt x="9057043" y="0"/>
                  </a:cubicBezTo>
                  <a:cubicBezTo>
                    <a:pt x="9378082" y="-38786"/>
                    <a:pt x="9445130" y="74218"/>
                    <a:pt x="9832039" y="0"/>
                  </a:cubicBezTo>
                  <a:cubicBezTo>
                    <a:pt x="9835604" y="114025"/>
                    <a:pt x="9798331" y="310219"/>
                    <a:pt x="9832039" y="523604"/>
                  </a:cubicBezTo>
                  <a:cubicBezTo>
                    <a:pt x="9865747" y="736989"/>
                    <a:pt x="9790628" y="828727"/>
                    <a:pt x="9832039" y="1026675"/>
                  </a:cubicBezTo>
                  <a:cubicBezTo>
                    <a:pt x="9665470" y="1059805"/>
                    <a:pt x="9439280" y="980376"/>
                    <a:pt x="9253684" y="1026675"/>
                  </a:cubicBezTo>
                  <a:cubicBezTo>
                    <a:pt x="9068088" y="1072974"/>
                    <a:pt x="9000362" y="1002846"/>
                    <a:pt x="8773649" y="1026675"/>
                  </a:cubicBezTo>
                  <a:cubicBezTo>
                    <a:pt x="8546937" y="1050504"/>
                    <a:pt x="8419678" y="1019649"/>
                    <a:pt x="8195294" y="1026675"/>
                  </a:cubicBezTo>
                  <a:cubicBezTo>
                    <a:pt x="7970910" y="1033701"/>
                    <a:pt x="7929571" y="984766"/>
                    <a:pt x="7813579" y="1026675"/>
                  </a:cubicBezTo>
                  <a:cubicBezTo>
                    <a:pt x="7697587" y="1068584"/>
                    <a:pt x="7488059" y="995455"/>
                    <a:pt x="7333544" y="1026675"/>
                  </a:cubicBezTo>
                  <a:cubicBezTo>
                    <a:pt x="7179030" y="1057895"/>
                    <a:pt x="7028905" y="1020541"/>
                    <a:pt x="6951830" y="1026675"/>
                  </a:cubicBezTo>
                  <a:cubicBezTo>
                    <a:pt x="6874755" y="1032809"/>
                    <a:pt x="6749568" y="1026541"/>
                    <a:pt x="6668436" y="1026675"/>
                  </a:cubicBezTo>
                  <a:cubicBezTo>
                    <a:pt x="6587304" y="1026809"/>
                    <a:pt x="6284533" y="963187"/>
                    <a:pt x="5991760" y="1026675"/>
                  </a:cubicBezTo>
                  <a:cubicBezTo>
                    <a:pt x="5698987" y="1090163"/>
                    <a:pt x="5476663" y="1018984"/>
                    <a:pt x="5216764" y="1026675"/>
                  </a:cubicBezTo>
                  <a:cubicBezTo>
                    <a:pt x="4956865" y="1034366"/>
                    <a:pt x="4771625" y="964693"/>
                    <a:pt x="4540089" y="1026675"/>
                  </a:cubicBezTo>
                  <a:cubicBezTo>
                    <a:pt x="4308554" y="1088657"/>
                    <a:pt x="3931681" y="1000501"/>
                    <a:pt x="3765093" y="1026675"/>
                  </a:cubicBezTo>
                  <a:cubicBezTo>
                    <a:pt x="3598505" y="1052849"/>
                    <a:pt x="3333100" y="1005816"/>
                    <a:pt x="3186737" y="1026675"/>
                  </a:cubicBezTo>
                  <a:cubicBezTo>
                    <a:pt x="3040374" y="1047534"/>
                    <a:pt x="2913677" y="1011248"/>
                    <a:pt x="2805023" y="1026675"/>
                  </a:cubicBezTo>
                  <a:cubicBezTo>
                    <a:pt x="2696369" y="1042102"/>
                    <a:pt x="2525531" y="1012066"/>
                    <a:pt x="2423308" y="1026675"/>
                  </a:cubicBezTo>
                  <a:cubicBezTo>
                    <a:pt x="2321085" y="1041284"/>
                    <a:pt x="1996693" y="986729"/>
                    <a:pt x="1844953" y="1026675"/>
                  </a:cubicBezTo>
                  <a:cubicBezTo>
                    <a:pt x="1693214" y="1066621"/>
                    <a:pt x="1618514" y="1020212"/>
                    <a:pt x="1463239" y="1026675"/>
                  </a:cubicBezTo>
                  <a:cubicBezTo>
                    <a:pt x="1307964" y="1033138"/>
                    <a:pt x="1236733" y="1022460"/>
                    <a:pt x="1179845" y="1026675"/>
                  </a:cubicBezTo>
                  <a:cubicBezTo>
                    <a:pt x="1122957" y="1030890"/>
                    <a:pt x="865115" y="1015449"/>
                    <a:pt x="601489" y="1026675"/>
                  </a:cubicBezTo>
                  <a:cubicBezTo>
                    <a:pt x="337863" y="1037901"/>
                    <a:pt x="135406" y="997778"/>
                    <a:pt x="0" y="1026675"/>
                  </a:cubicBezTo>
                  <a:cubicBezTo>
                    <a:pt x="-15057" y="852762"/>
                    <a:pt x="58740" y="632801"/>
                    <a:pt x="0" y="503071"/>
                  </a:cubicBezTo>
                  <a:cubicBezTo>
                    <a:pt x="-58740" y="373341"/>
                    <a:pt x="26530" y="121477"/>
                    <a:pt x="0" y="0"/>
                  </a:cubicBezTo>
                  <a:close/>
                </a:path>
                <a:path w="9832039" h="1026675" stroke="0" extrusionOk="0">
                  <a:moveTo>
                    <a:pt x="0" y="0"/>
                  </a:moveTo>
                  <a:cubicBezTo>
                    <a:pt x="254111" y="-55700"/>
                    <a:pt x="419677" y="38936"/>
                    <a:pt x="676676" y="0"/>
                  </a:cubicBezTo>
                  <a:cubicBezTo>
                    <a:pt x="933675" y="-38936"/>
                    <a:pt x="1118459" y="45919"/>
                    <a:pt x="1353351" y="0"/>
                  </a:cubicBezTo>
                  <a:cubicBezTo>
                    <a:pt x="1588244" y="-45919"/>
                    <a:pt x="1505875" y="20854"/>
                    <a:pt x="1636745" y="0"/>
                  </a:cubicBezTo>
                  <a:cubicBezTo>
                    <a:pt x="1767615" y="-20854"/>
                    <a:pt x="2135527" y="51390"/>
                    <a:pt x="2411741" y="0"/>
                  </a:cubicBezTo>
                  <a:cubicBezTo>
                    <a:pt x="2687955" y="-51390"/>
                    <a:pt x="2732885" y="9564"/>
                    <a:pt x="2891776" y="0"/>
                  </a:cubicBezTo>
                  <a:cubicBezTo>
                    <a:pt x="3050667" y="-9564"/>
                    <a:pt x="3263467" y="48786"/>
                    <a:pt x="3371811" y="0"/>
                  </a:cubicBezTo>
                  <a:cubicBezTo>
                    <a:pt x="3480156" y="-48786"/>
                    <a:pt x="3744427" y="52653"/>
                    <a:pt x="3851846" y="0"/>
                  </a:cubicBezTo>
                  <a:cubicBezTo>
                    <a:pt x="3959265" y="-52653"/>
                    <a:pt x="4332073" y="50198"/>
                    <a:pt x="4528521" y="0"/>
                  </a:cubicBezTo>
                  <a:cubicBezTo>
                    <a:pt x="4724969" y="-50198"/>
                    <a:pt x="4737765" y="41745"/>
                    <a:pt x="4910236" y="0"/>
                  </a:cubicBezTo>
                  <a:cubicBezTo>
                    <a:pt x="5082708" y="-41745"/>
                    <a:pt x="5255695" y="21832"/>
                    <a:pt x="5390271" y="0"/>
                  </a:cubicBezTo>
                  <a:cubicBezTo>
                    <a:pt x="5524847" y="-21832"/>
                    <a:pt x="5981001" y="40325"/>
                    <a:pt x="6165267" y="0"/>
                  </a:cubicBezTo>
                  <a:cubicBezTo>
                    <a:pt x="6349533" y="-40325"/>
                    <a:pt x="6342041" y="3628"/>
                    <a:pt x="6448661" y="0"/>
                  </a:cubicBezTo>
                  <a:cubicBezTo>
                    <a:pt x="6555281" y="-3628"/>
                    <a:pt x="6850834" y="58898"/>
                    <a:pt x="7027016" y="0"/>
                  </a:cubicBezTo>
                  <a:cubicBezTo>
                    <a:pt x="7203199" y="-58898"/>
                    <a:pt x="7303916" y="36458"/>
                    <a:pt x="7408731" y="0"/>
                  </a:cubicBezTo>
                  <a:cubicBezTo>
                    <a:pt x="7513547" y="-36458"/>
                    <a:pt x="7674729" y="12677"/>
                    <a:pt x="7888765" y="0"/>
                  </a:cubicBezTo>
                  <a:cubicBezTo>
                    <a:pt x="8102801" y="-12677"/>
                    <a:pt x="8084365" y="2239"/>
                    <a:pt x="8172159" y="0"/>
                  </a:cubicBezTo>
                  <a:cubicBezTo>
                    <a:pt x="8259953" y="-2239"/>
                    <a:pt x="8613441" y="48615"/>
                    <a:pt x="8750515" y="0"/>
                  </a:cubicBezTo>
                  <a:cubicBezTo>
                    <a:pt x="8887589" y="-48615"/>
                    <a:pt x="8921739" y="15573"/>
                    <a:pt x="9033909" y="0"/>
                  </a:cubicBezTo>
                  <a:cubicBezTo>
                    <a:pt x="9146079" y="-15573"/>
                    <a:pt x="9176588" y="21322"/>
                    <a:pt x="9317303" y="0"/>
                  </a:cubicBezTo>
                  <a:cubicBezTo>
                    <a:pt x="9458018" y="-21322"/>
                    <a:pt x="9725078" y="22840"/>
                    <a:pt x="9832039" y="0"/>
                  </a:cubicBezTo>
                  <a:cubicBezTo>
                    <a:pt x="9855823" y="102120"/>
                    <a:pt x="9777795" y="335473"/>
                    <a:pt x="9832039" y="503071"/>
                  </a:cubicBezTo>
                  <a:cubicBezTo>
                    <a:pt x="9886283" y="670669"/>
                    <a:pt x="9789188" y="920069"/>
                    <a:pt x="9832039" y="1026675"/>
                  </a:cubicBezTo>
                  <a:cubicBezTo>
                    <a:pt x="9640569" y="1060844"/>
                    <a:pt x="9569396" y="1009924"/>
                    <a:pt x="9352004" y="1026675"/>
                  </a:cubicBezTo>
                  <a:cubicBezTo>
                    <a:pt x="9134613" y="1043426"/>
                    <a:pt x="9062943" y="1006074"/>
                    <a:pt x="8871969" y="1026675"/>
                  </a:cubicBezTo>
                  <a:cubicBezTo>
                    <a:pt x="8680995" y="1047276"/>
                    <a:pt x="8570810" y="997795"/>
                    <a:pt x="8490255" y="1026675"/>
                  </a:cubicBezTo>
                  <a:cubicBezTo>
                    <a:pt x="8409700" y="1055555"/>
                    <a:pt x="8045032" y="979831"/>
                    <a:pt x="7813579" y="1026675"/>
                  </a:cubicBezTo>
                  <a:cubicBezTo>
                    <a:pt x="7582126" y="1073519"/>
                    <a:pt x="7286422" y="973472"/>
                    <a:pt x="7136904" y="1026675"/>
                  </a:cubicBezTo>
                  <a:cubicBezTo>
                    <a:pt x="6987387" y="1079878"/>
                    <a:pt x="6673668" y="1010278"/>
                    <a:pt x="6361908" y="1026675"/>
                  </a:cubicBezTo>
                  <a:cubicBezTo>
                    <a:pt x="6050148" y="1043072"/>
                    <a:pt x="5885654" y="1017416"/>
                    <a:pt x="5685232" y="1026675"/>
                  </a:cubicBezTo>
                  <a:cubicBezTo>
                    <a:pt x="5484810" y="1035934"/>
                    <a:pt x="5212090" y="960755"/>
                    <a:pt x="4910236" y="1026675"/>
                  </a:cubicBezTo>
                  <a:cubicBezTo>
                    <a:pt x="4608382" y="1092595"/>
                    <a:pt x="4386812" y="989586"/>
                    <a:pt x="4233560" y="1026675"/>
                  </a:cubicBezTo>
                  <a:cubicBezTo>
                    <a:pt x="4080308" y="1063764"/>
                    <a:pt x="4028669" y="987756"/>
                    <a:pt x="3851846" y="1026675"/>
                  </a:cubicBezTo>
                  <a:cubicBezTo>
                    <a:pt x="3675023" y="1065594"/>
                    <a:pt x="3636284" y="1021958"/>
                    <a:pt x="3568452" y="1026675"/>
                  </a:cubicBezTo>
                  <a:cubicBezTo>
                    <a:pt x="3500620" y="1031392"/>
                    <a:pt x="3287900" y="1022605"/>
                    <a:pt x="3186737" y="1026675"/>
                  </a:cubicBezTo>
                  <a:cubicBezTo>
                    <a:pt x="3085575" y="1030745"/>
                    <a:pt x="2816553" y="984427"/>
                    <a:pt x="2510062" y="1026675"/>
                  </a:cubicBezTo>
                  <a:cubicBezTo>
                    <a:pt x="2203572" y="1068923"/>
                    <a:pt x="2314948" y="1000734"/>
                    <a:pt x="2226668" y="1026675"/>
                  </a:cubicBezTo>
                  <a:cubicBezTo>
                    <a:pt x="2138388" y="1052616"/>
                    <a:pt x="1883060" y="986014"/>
                    <a:pt x="1648312" y="1026675"/>
                  </a:cubicBezTo>
                  <a:cubicBezTo>
                    <a:pt x="1413564" y="1067336"/>
                    <a:pt x="1417435" y="1026446"/>
                    <a:pt x="1266598" y="1026675"/>
                  </a:cubicBezTo>
                  <a:cubicBezTo>
                    <a:pt x="1115761" y="1026904"/>
                    <a:pt x="910515" y="1025103"/>
                    <a:pt x="688243" y="1026675"/>
                  </a:cubicBezTo>
                  <a:cubicBezTo>
                    <a:pt x="465972" y="1028247"/>
                    <a:pt x="230740" y="1007864"/>
                    <a:pt x="0" y="1026675"/>
                  </a:cubicBezTo>
                  <a:cubicBezTo>
                    <a:pt x="-50245" y="795644"/>
                    <a:pt x="47865" y="730914"/>
                    <a:pt x="0" y="513338"/>
                  </a:cubicBezTo>
                  <a:cubicBezTo>
                    <a:pt x="-47865" y="295762"/>
                    <a:pt x="284" y="15952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400" b="1" dirty="0">
                  <a:solidFill>
                    <a:schemeClr val="tx1"/>
                  </a:solidFill>
                </a:rPr>
                <a:t>Geld reicht nie aus.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7791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2D65D312-8C47-EB20-748C-26F44D8B3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4A69F23-74DD-8918-4867-6A3D72672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9</a:t>
            </a:fld>
            <a:endParaRPr lang="de-AT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3CFE7CC-2976-7310-0EB8-D6BDF7813CBE}"/>
              </a:ext>
            </a:extLst>
          </p:cNvPr>
          <p:cNvGrpSpPr/>
          <p:nvPr/>
        </p:nvGrpSpPr>
        <p:grpSpPr>
          <a:xfrm>
            <a:off x="886932" y="958702"/>
            <a:ext cx="10418135" cy="4940596"/>
            <a:chOff x="935664" y="1453083"/>
            <a:chExt cx="10418135" cy="1328651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8397EDCE-EE66-CCD4-438C-B25EBC45D4BB}"/>
                </a:ext>
              </a:extLst>
            </p:cNvPr>
            <p:cNvSpPr/>
            <p:nvPr/>
          </p:nvSpPr>
          <p:spPr>
            <a:xfrm>
              <a:off x="935664" y="1453083"/>
              <a:ext cx="10418135" cy="1328651"/>
            </a:xfrm>
            <a:prstGeom prst="rect">
              <a:avLst/>
            </a:prstGeom>
            <a:solidFill>
              <a:srgbClr val="C1D2B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FE4A9EE5-EB02-FD7E-C151-1444E4C15C41}"/>
                </a:ext>
              </a:extLst>
            </p:cNvPr>
            <p:cNvSpPr/>
            <p:nvPr/>
          </p:nvSpPr>
          <p:spPr>
            <a:xfrm>
              <a:off x="1244009" y="1589453"/>
              <a:ext cx="9832039" cy="1026675"/>
            </a:xfrm>
            <a:custGeom>
              <a:avLst/>
              <a:gdLst>
                <a:gd name="connsiteX0" fmla="*/ 0 w 9832039"/>
                <a:gd name="connsiteY0" fmla="*/ 0 h 1026675"/>
                <a:gd name="connsiteX1" fmla="*/ 480035 w 9832039"/>
                <a:gd name="connsiteY1" fmla="*/ 0 h 1026675"/>
                <a:gd name="connsiteX2" fmla="*/ 1255031 w 9832039"/>
                <a:gd name="connsiteY2" fmla="*/ 0 h 1026675"/>
                <a:gd name="connsiteX3" fmla="*/ 1538425 w 9832039"/>
                <a:gd name="connsiteY3" fmla="*/ 0 h 1026675"/>
                <a:gd name="connsiteX4" fmla="*/ 2313421 w 9832039"/>
                <a:gd name="connsiteY4" fmla="*/ 0 h 1026675"/>
                <a:gd name="connsiteX5" fmla="*/ 3088417 w 9832039"/>
                <a:gd name="connsiteY5" fmla="*/ 0 h 1026675"/>
                <a:gd name="connsiteX6" fmla="*/ 3371811 w 9832039"/>
                <a:gd name="connsiteY6" fmla="*/ 0 h 1026675"/>
                <a:gd name="connsiteX7" fmla="*/ 3655205 w 9832039"/>
                <a:gd name="connsiteY7" fmla="*/ 0 h 1026675"/>
                <a:gd name="connsiteX8" fmla="*/ 4233560 w 9832039"/>
                <a:gd name="connsiteY8" fmla="*/ 0 h 1026675"/>
                <a:gd name="connsiteX9" fmla="*/ 4713595 w 9832039"/>
                <a:gd name="connsiteY9" fmla="*/ 0 h 1026675"/>
                <a:gd name="connsiteX10" fmla="*/ 5390271 w 9832039"/>
                <a:gd name="connsiteY10" fmla="*/ 0 h 1026675"/>
                <a:gd name="connsiteX11" fmla="*/ 6066946 w 9832039"/>
                <a:gd name="connsiteY11" fmla="*/ 0 h 1026675"/>
                <a:gd name="connsiteX12" fmla="*/ 6645302 w 9832039"/>
                <a:gd name="connsiteY12" fmla="*/ 0 h 1026675"/>
                <a:gd name="connsiteX13" fmla="*/ 7223657 w 9832039"/>
                <a:gd name="connsiteY13" fmla="*/ 0 h 1026675"/>
                <a:gd name="connsiteX14" fmla="*/ 7802012 w 9832039"/>
                <a:gd name="connsiteY14" fmla="*/ 0 h 1026675"/>
                <a:gd name="connsiteX15" fmla="*/ 8282047 w 9832039"/>
                <a:gd name="connsiteY15" fmla="*/ 0 h 1026675"/>
                <a:gd name="connsiteX16" fmla="*/ 9057043 w 9832039"/>
                <a:gd name="connsiteY16" fmla="*/ 0 h 1026675"/>
                <a:gd name="connsiteX17" fmla="*/ 9832039 w 9832039"/>
                <a:gd name="connsiteY17" fmla="*/ 0 h 1026675"/>
                <a:gd name="connsiteX18" fmla="*/ 9832039 w 9832039"/>
                <a:gd name="connsiteY18" fmla="*/ 523604 h 1026675"/>
                <a:gd name="connsiteX19" fmla="*/ 9832039 w 9832039"/>
                <a:gd name="connsiteY19" fmla="*/ 1026675 h 1026675"/>
                <a:gd name="connsiteX20" fmla="*/ 9253684 w 9832039"/>
                <a:gd name="connsiteY20" fmla="*/ 1026675 h 1026675"/>
                <a:gd name="connsiteX21" fmla="*/ 8773649 w 9832039"/>
                <a:gd name="connsiteY21" fmla="*/ 1026675 h 1026675"/>
                <a:gd name="connsiteX22" fmla="*/ 8195294 w 9832039"/>
                <a:gd name="connsiteY22" fmla="*/ 1026675 h 1026675"/>
                <a:gd name="connsiteX23" fmla="*/ 7813579 w 9832039"/>
                <a:gd name="connsiteY23" fmla="*/ 1026675 h 1026675"/>
                <a:gd name="connsiteX24" fmla="*/ 7333544 w 9832039"/>
                <a:gd name="connsiteY24" fmla="*/ 1026675 h 1026675"/>
                <a:gd name="connsiteX25" fmla="*/ 6951830 w 9832039"/>
                <a:gd name="connsiteY25" fmla="*/ 1026675 h 1026675"/>
                <a:gd name="connsiteX26" fmla="*/ 6668436 w 9832039"/>
                <a:gd name="connsiteY26" fmla="*/ 1026675 h 1026675"/>
                <a:gd name="connsiteX27" fmla="*/ 5991760 w 9832039"/>
                <a:gd name="connsiteY27" fmla="*/ 1026675 h 1026675"/>
                <a:gd name="connsiteX28" fmla="*/ 5216764 w 9832039"/>
                <a:gd name="connsiteY28" fmla="*/ 1026675 h 1026675"/>
                <a:gd name="connsiteX29" fmla="*/ 4540089 w 9832039"/>
                <a:gd name="connsiteY29" fmla="*/ 1026675 h 1026675"/>
                <a:gd name="connsiteX30" fmla="*/ 3765093 w 9832039"/>
                <a:gd name="connsiteY30" fmla="*/ 1026675 h 1026675"/>
                <a:gd name="connsiteX31" fmla="*/ 3186737 w 9832039"/>
                <a:gd name="connsiteY31" fmla="*/ 1026675 h 1026675"/>
                <a:gd name="connsiteX32" fmla="*/ 2805023 w 9832039"/>
                <a:gd name="connsiteY32" fmla="*/ 1026675 h 1026675"/>
                <a:gd name="connsiteX33" fmla="*/ 2423308 w 9832039"/>
                <a:gd name="connsiteY33" fmla="*/ 1026675 h 1026675"/>
                <a:gd name="connsiteX34" fmla="*/ 1844953 w 9832039"/>
                <a:gd name="connsiteY34" fmla="*/ 1026675 h 1026675"/>
                <a:gd name="connsiteX35" fmla="*/ 1463239 w 9832039"/>
                <a:gd name="connsiteY35" fmla="*/ 1026675 h 1026675"/>
                <a:gd name="connsiteX36" fmla="*/ 1179845 w 9832039"/>
                <a:gd name="connsiteY36" fmla="*/ 1026675 h 1026675"/>
                <a:gd name="connsiteX37" fmla="*/ 601489 w 9832039"/>
                <a:gd name="connsiteY37" fmla="*/ 1026675 h 1026675"/>
                <a:gd name="connsiteX38" fmla="*/ 0 w 9832039"/>
                <a:gd name="connsiteY38" fmla="*/ 1026675 h 1026675"/>
                <a:gd name="connsiteX39" fmla="*/ 0 w 9832039"/>
                <a:gd name="connsiteY39" fmla="*/ 503071 h 1026675"/>
                <a:gd name="connsiteX40" fmla="*/ 0 w 9832039"/>
                <a:gd name="connsiteY40" fmla="*/ 0 h 102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9832039" h="1026675" fill="none" extrusionOk="0">
                  <a:moveTo>
                    <a:pt x="0" y="0"/>
                  </a:moveTo>
                  <a:cubicBezTo>
                    <a:pt x="124099" y="-24127"/>
                    <a:pt x="294679" y="40618"/>
                    <a:pt x="480035" y="0"/>
                  </a:cubicBezTo>
                  <a:cubicBezTo>
                    <a:pt x="665391" y="-40618"/>
                    <a:pt x="891683" y="8682"/>
                    <a:pt x="1255031" y="0"/>
                  </a:cubicBezTo>
                  <a:cubicBezTo>
                    <a:pt x="1618379" y="-8682"/>
                    <a:pt x="1463356" y="21649"/>
                    <a:pt x="1538425" y="0"/>
                  </a:cubicBezTo>
                  <a:cubicBezTo>
                    <a:pt x="1613494" y="-21649"/>
                    <a:pt x="2113624" y="89240"/>
                    <a:pt x="2313421" y="0"/>
                  </a:cubicBezTo>
                  <a:cubicBezTo>
                    <a:pt x="2513218" y="-89240"/>
                    <a:pt x="2796382" y="76970"/>
                    <a:pt x="3088417" y="0"/>
                  </a:cubicBezTo>
                  <a:cubicBezTo>
                    <a:pt x="3380452" y="-76970"/>
                    <a:pt x="3265708" y="25452"/>
                    <a:pt x="3371811" y="0"/>
                  </a:cubicBezTo>
                  <a:cubicBezTo>
                    <a:pt x="3477914" y="-25452"/>
                    <a:pt x="3574439" y="11875"/>
                    <a:pt x="3655205" y="0"/>
                  </a:cubicBezTo>
                  <a:cubicBezTo>
                    <a:pt x="3735971" y="-11875"/>
                    <a:pt x="4029446" y="51663"/>
                    <a:pt x="4233560" y="0"/>
                  </a:cubicBezTo>
                  <a:cubicBezTo>
                    <a:pt x="4437674" y="-51663"/>
                    <a:pt x="4571464" y="44557"/>
                    <a:pt x="4713595" y="0"/>
                  </a:cubicBezTo>
                  <a:cubicBezTo>
                    <a:pt x="4855726" y="-44557"/>
                    <a:pt x="5074250" y="14086"/>
                    <a:pt x="5390271" y="0"/>
                  </a:cubicBezTo>
                  <a:cubicBezTo>
                    <a:pt x="5706292" y="-14086"/>
                    <a:pt x="5859604" y="54947"/>
                    <a:pt x="6066946" y="0"/>
                  </a:cubicBezTo>
                  <a:cubicBezTo>
                    <a:pt x="6274288" y="-54947"/>
                    <a:pt x="6363776" y="67306"/>
                    <a:pt x="6645302" y="0"/>
                  </a:cubicBezTo>
                  <a:cubicBezTo>
                    <a:pt x="6926828" y="-67306"/>
                    <a:pt x="6955680" y="14356"/>
                    <a:pt x="7223657" y="0"/>
                  </a:cubicBezTo>
                  <a:cubicBezTo>
                    <a:pt x="7491634" y="-14356"/>
                    <a:pt x="7556190" y="18443"/>
                    <a:pt x="7802012" y="0"/>
                  </a:cubicBezTo>
                  <a:cubicBezTo>
                    <a:pt x="8047834" y="-18443"/>
                    <a:pt x="8113533" y="6897"/>
                    <a:pt x="8282047" y="0"/>
                  </a:cubicBezTo>
                  <a:cubicBezTo>
                    <a:pt x="8450562" y="-6897"/>
                    <a:pt x="8736004" y="38786"/>
                    <a:pt x="9057043" y="0"/>
                  </a:cubicBezTo>
                  <a:cubicBezTo>
                    <a:pt x="9378082" y="-38786"/>
                    <a:pt x="9445130" y="74218"/>
                    <a:pt x="9832039" y="0"/>
                  </a:cubicBezTo>
                  <a:cubicBezTo>
                    <a:pt x="9835604" y="114025"/>
                    <a:pt x="9798331" y="310219"/>
                    <a:pt x="9832039" y="523604"/>
                  </a:cubicBezTo>
                  <a:cubicBezTo>
                    <a:pt x="9865747" y="736989"/>
                    <a:pt x="9790628" y="828727"/>
                    <a:pt x="9832039" y="1026675"/>
                  </a:cubicBezTo>
                  <a:cubicBezTo>
                    <a:pt x="9665470" y="1059805"/>
                    <a:pt x="9439280" y="980376"/>
                    <a:pt x="9253684" y="1026675"/>
                  </a:cubicBezTo>
                  <a:cubicBezTo>
                    <a:pt x="9068088" y="1072974"/>
                    <a:pt x="9000362" y="1002846"/>
                    <a:pt x="8773649" y="1026675"/>
                  </a:cubicBezTo>
                  <a:cubicBezTo>
                    <a:pt x="8546937" y="1050504"/>
                    <a:pt x="8419678" y="1019649"/>
                    <a:pt x="8195294" y="1026675"/>
                  </a:cubicBezTo>
                  <a:cubicBezTo>
                    <a:pt x="7970910" y="1033701"/>
                    <a:pt x="7929571" y="984766"/>
                    <a:pt x="7813579" y="1026675"/>
                  </a:cubicBezTo>
                  <a:cubicBezTo>
                    <a:pt x="7697587" y="1068584"/>
                    <a:pt x="7488059" y="995455"/>
                    <a:pt x="7333544" y="1026675"/>
                  </a:cubicBezTo>
                  <a:cubicBezTo>
                    <a:pt x="7179030" y="1057895"/>
                    <a:pt x="7028905" y="1020541"/>
                    <a:pt x="6951830" y="1026675"/>
                  </a:cubicBezTo>
                  <a:cubicBezTo>
                    <a:pt x="6874755" y="1032809"/>
                    <a:pt x="6749568" y="1026541"/>
                    <a:pt x="6668436" y="1026675"/>
                  </a:cubicBezTo>
                  <a:cubicBezTo>
                    <a:pt x="6587304" y="1026809"/>
                    <a:pt x="6284533" y="963187"/>
                    <a:pt x="5991760" y="1026675"/>
                  </a:cubicBezTo>
                  <a:cubicBezTo>
                    <a:pt x="5698987" y="1090163"/>
                    <a:pt x="5476663" y="1018984"/>
                    <a:pt x="5216764" y="1026675"/>
                  </a:cubicBezTo>
                  <a:cubicBezTo>
                    <a:pt x="4956865" y="1034366"/>
                    <a:pt x="4771625" y="964693"/>
                    <a:pt x="4540089" y="1026675"/>
                  </a:cubicBezTo>
                  <a:cubicBezTo>
                    <a:pt x="4308554" y="1088657"/>
                    <a:pt x="3931681" y="1000501"/>
                    <a:pt x="3765093" y="1026675"/>
                  </a:cubicBezTo>
                  <a:cubicBezTo>
                    <a:pt x="3598505" y="1052849"/>
                    <a:pt x="3333100" y="1005816"/>
                    <a:pt x="3186737" y="1026675"/>
                  </a:cubicBezTo>
                  <a:cubicBezTo>
                    <a:pt x="3040374" y="1047534"/>
                    <a:pt x="2913677" y="1011248"/>
                    <a:pt x="2805023" y="1026675"/>
                  </a:cubicBezTo>
                  <a:cubicBezTo>
                    <a:pt x="2696369" y="1042102"/>
                    <a:pt x="2525531" y="1012066"/>
                    <a:pt x="2423308" y="1026675"/>
                  </a:cubicBezTo>
                  <a:cubicBezTo>
                    <a:pt x="2321085" y="1041284"/>
                    <a:pt x="1996693" y="986729"/>
                    <a:pt x="1844953" y="1026675"/>
                  </a:cubicBezTo>
                  <a:cubicBezTo>
                    <a:pt x="1693214" y="1066621"/>
                    <a:pt x="1618514" y="1020212"/>
                    <a:pt x="1463239" y="1026675"/>
                  </a:cubicBezTo>
                  <a:cubicBezTo>
                    <a:pt x="1307964" y="1033138"/>
                    <a:pt x="1236733" y="1022460"/>
                    <a:pt x="1179845" y="1026675"/>
                  </a:cubicBezTo>
                  <a:cubicBezTo>
                    <a:pt x="1122957" y="1030890"/>
                    <a:pt x="865115" y="1015449"/>
                    <a:pt x="601489" y="1026675"/>
                  </a:cubicBezTo>
                  <a:cubicBezTo>
                    <a:pt x="337863" y="1037901"/>
                    <a:pt x="135406" y="997778"/>
                    <a:pt x="0" y="1026675"/>
                  </a:cubicBezTo>
                  <a:cubicBezTo>
                    <a:pt x="-15057" y="852762"/>
                    <a:pt x="58740" y="632801"/>
                    <a:pt x="0" y="503071"/>
                  </a:cubicBezTo>
                  <a:cubicBezTo>
                    <a:pt x="-58740" y="373341"/>
                    <a:pt x="26530" y="121477"/>
                    <a:pt x="0" y="0"/>
                  </a:cubicBezTo>
                  <a:close/>
                </a:path>
                <a:path w="9832039" h="1026675" stroke="0" extrusionOk="0">
                  <a:moveTo>
                    <a:pt x="0" y="0"/>
                  </a:moveTo>
                  <a:cubicBezTo>
                    <a:pt x="254111" y="-55700"/>
                    <a:pt x="419677" y="38936"/>
                    <a:pt x="676676" y="0"/>
                  </a:cubicBezTo>
                  <a:cubicBezTo>
                    <a:pt x="933675" y="-38936"/>
                    <a:pt x="1118459" y="45919"/>
                    <a:pt x="1353351" y="0"/>
                  </a:cubicBezTo>
                  <a:cubicBezTo>
                    <a:pt x="1588244" y="-45919"/>
                    <a:pt x="1505875" y="20854"/>
                    <a:pt x="1636745" y="0"/>
                  </a:cubicBezTo>
                  <a:cubicBezTo>
                    <a:pt x="1767615" y="-20854"/>
                    <a:pt x="2135527" y="51390"/>
                    <a:pt x="2411741" y="0"/>
                  </a:cubicBezTo>
                  <a:cubicBezTo>
                    <a:pt x="2687955" y="-51390"/>
                    <a:pt x="2732885" y="9564"/>
                    <a:pt x="2891776" y="0"/>
                  </a:cubicBezTo>
                  <a:cubicBezTo>
                    <a:pt x="3050667" y="-9564"/>
                    <a:pt x="3263467" y="48786"/>
                    <a:pt x="3371811" y="0"/>
                  </a:cubicBezTo>
                  <a:cubicBezTo>
                    <a:pt x="3480156" y="-48786"/>
                    <a:pt x="3744427" y="52653"/>
                    <a:pt x="3851846" y="0"/>
                  </a:cubicBezTo>
                  <a:cubicBezTo>
                    <a:pt x="3959265" y="-52653"/>
                    <a:pt x="4332073" y="50198"/>
                    <a:pt x="4528521" y="0"/>
                  </a:cubicBezTo>
                  <a:cubicBezTo>
                    <a:pt x="4724969" y="-50198"/>
                    <a:pt x="4737765" y="41745"/>
                    <a:pt x="4910236" y="0"/>
                  </a:cubicBezTo>
                  <a:cubicBezTo>
                    <a:pt x="5082708" y="-41745"/>
                    <a:pt x="5255695" y="21832"/>
                    <a:pt x="5390271" y="0"/>
                  </a:cubicBezTo>
                  <a:cubicBezTo>
                    <a:pt x="5524847" y="-21832"/>
                    <a:pt x="5981001" y="40325"/>
                    <a:pt x="6165267" y="0"/>
                  </a:cubicBezTo>
                  <a:cubicBezTo>
                    <a:pt x="6349533" y="-40325"/>
                    <a:pt x="6342041" y="3628"/>
                    <a:pt x="6448661" y="0"/>
                  </a:cubicBezTo>
                  <a:cubicBezTo>
                    <a:pt x="6555281" y="-3628"/>
                    <a:pt x="6850834" y="58898"/>
                    <a:pt x="7027016" y="0"/>
                  </a:cubicBezTo>
                  <a:cubicBezTo>
                    <a:pt x="7203199" y="-58898"/>
                    <a:pt x="7303916" y="36458"/>
                    <a:pt x="7408731" y="0"/>
                  </a:cubicBezTo>
                  <a:cubicBezTo>
                    <a:pt x="7513547" y="-36458"/>
                    <a:pt x="7674729" y="12677"/>
                    <a:pt x="7888765" y="0"/>
                  </a:cubicBezTo>
                  <a:cubicBezTo>
                    <a:pt x="8102801" y="-12677"/>
                    <a:pt x="8084365" y="2239"/>
                    <a:pt x="8172159" y="0"/>
                  </a:cubicBezTo>
                  <a:cubicBezTo>
                    <a:pt x="8259953" y="-2239"/>
                    <a:pt x="8613441" y="48615"/>
                    <a:pt x="8750515" y="0"/>
                  </a:cubicBezTo>
                  <a:cubicBezTo>
                    <a:pt x="8887589" y="-48615"/>
                    <a:pt x="8921739" y="15573"/>
                    <a:pt x="9033909" y="0"/>
                  </a:cubicBezTo>
                  <a:cubicBezTo>
                    <a:pt x="9146079" y="-15573"/>
                    <a:pt x="9176588" y="21322"/>
                    <a:pt x="9317303" y="0"/>
                  </a:cubicBezTo>
                  <a:cubicBezTo>
                    <a:pt x="9458018" y="-21322"/>
                    <a:pt x="9725078" y="22840"/>
                    <a:pt x="9832039" y="0"/>
                  </a:cubicBezTo>
                  <a:cubicBezTo>
                    <a:pt x="9855823" y="102120"/>
                    <a:pt x="9777795" y="335473"/>
                    <a:pt x="9832039" y="503071"/>
                  </a:cubicBezTo>
                  <a:cubicBezTo>
                    <a:pt x="9886283" y="670669"/>
                    <a:pt x="9789188" y="920069"/>
                    <a:pt x="9832039" y="1026675"/>
                  </a:cubicBezTo>
                  <a:cubicBezTo>
                    <a:pt x="9640569" y="1060844"/>
                    <a:pt x="9569396" y="1009924"/>
                    <a:pt x="9352004" y="1026675"/>
                  </a:cubicBezTo>
                  <a:cubicBezTo>
                    <a:pt x="9134613" y="1043426"/>
                    <a:pt x="9062943" y="1006074"/>
                    <a:pt x="8871969" y="1026675"/>
                  </a:cubicBezTo>
                  <a:cubicBezTo>
                    <a:pt x="8680995" y="1047276"/>
                    <a:pt x="8570810" y="997795"/>
                    <a:pt x="8490255" y="1026675"/>
                  </a:cubicBezTo>
                  <a:cubicBezTo>
                    <a:pt x="8409700" y="1055555"/>
                    <a:pt x="8045032" y="979831"/>
                    <a:pt x="7813579" y="1026675"/>
                  </a:cubicBezTo>
                  <a:cubicBezTo>
                    <a:pt x="7582126" y="1073519"/>
                    <a:pt x="7286422" y="973472"/>
                    <a:pt x="7136904" y="1026675"/>
                  </a:cubicBezTo>
                  <a:cubicBezTo>
                    <a:pt x="6987387" y="1079878"/>
                    <a:pt x="6673668" y="1010278"/>
                    <a:pt x="6361908" y="1026675"/>
                  </a:cubicBezTo>
                  <a:cubicBezTo>
                    <a:pt x="6050148" y="1043072"/>
                    <a:pt x="5885654" y="1017416"/>
                    <a:pt x="5685232" y="1026675"/>
                  </a:cubicBezTo>
                  <a:cubicBezTo>
                    <a:pt x="5484810" y="1035934"/>
                    <a:pt x="5212090" y="960755"/>
                    <a:pt x="4910236" y="1026675"/>
                  </a:cubicBezTo>
                  <a:cubicBezTo>
                    <a:pt x="4608382" y="1092595"/>
                    <a:pt x="4386812" y="989586"/>
                    <a:pt x="4233560" y="1026675"/>
                  </a:cubicBezTo>
                  <a:cubicBezTo>
                    <a:pt x="4080308" y="1063764"/>
                    <a:pt x="4028669" y="987756"/>
                    <a:pt x="3851846" y="1026675"/>
                  </a:cubicBezTo>
                  <a:cubicBezTo>
                    <a:pt x="3675023" y="1065594"/>
                    <a:pt x="3636284" y="1021958"/>
                    <a:pt x="3568452" y="1026675"/>
                  </a:cubicBezTo>
                  <a:cubicBezTo>
                    <a:pt x="3500620" y="1031392"/>
                    <a:pt x="3287900" y="1022605"/>
                    <a:pt x="3186737" y="1026675"/>
                  </a:cubicBezTo>
                  <a:cubicBezTo>
                    <a:pt x="3085575" y="1030745"/>
                    <a:pt x="2816553" y="984427"/>
                    <a:pt x="2510062" y="1026675"/>
                  </a:cubicBezTo>
                  <a:cubicBezTo>
                    <a:pt x="2203572" y="1068923"/>
                    <a:pt x="2314948" y="1000734"/>
                    <a:pt x="2226668" y="1026675"/>
                  </a:cubicBezTo>
                  <a:cubicBezTo>
                    <a:pt x="2138388" y="1052616"/>
                    <a:pt x="1883060" y="986014"/>
                    <a:pt x="1648312" y="1026675"/>
                  </a:cubicBezTo>
                  <a:cubicBezTo>
                    <a:pt x="1413564" y="1067336"/>
                    <a:pt x="1417435" y="1026446"/>
                    <a:pt x="1266598" y="1026675"/>
                  </a:cubicBezTo>
                  <a:cubicBezTo>
                    <a:pt x="1115761" y="1026904"/>
                    <a:pt x="910515" y="1025103"/>
                    <a:pt x="688243" y="1026675"/>
                  </a:cubicBezTo>
                  <a:cubicBezTo>
                    <a:pt x="465972" y="1028247"/>
                    <a:pt x="230740" y="1007864"/>
                    <a:pt x="0" y="1026675"/>
                  </a:cubicBezTo>
                  <a:cubicBezTo>
                    <a:pt x="-50245" y="795644"/>
                    <a:pt x="47865" y="730914"/>
                    <a:pt x="0" y="513338"/>
                  </a:cubicBezTo>
                  <a:cubicBezTo>
                    <a:pt x="-47865" y="295762"/>
                    <a:pt x="284" y="15952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4400" b="1" dirty="0">
                  <a:solidFill>
                    <a:schemeClr val="tx1"/>
                  </a:solidFill>
                </a:rPr>
                <a:t>Ich ziehe Geld an wie ein Magnet.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445821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95324AF558A4644A44B7A3BBA3F768F" ma:contentTypeVersion="19" ma:contentTypeDescription="Ein neues Dokument erstellen." ma:contentTypeScope="" ma:versionID="0b19a1a682f2822feb727551d897a72a">
  <xsd:schema xmlns:xsd="http://www.w3.org/2001/XMLSchema" xmlns:xs="http://www.w3.org/2001/XMLSchema" xmlns:p="http://schemas.microsoft.com/office/2006/metadata/properties" xmlns:ns2="f799415d-695a-4815-bd71-e216a568b99c" xmlns:ns3="698a1803-52f3-4d4f-bff9-093c0d5dc281" targetNamespace="http://schemas.microsoft.com/office/2006/metadata/properties" ma:root="true" ma:fieldsID="b5da3d9658db36d04995aaea354189f4" ns2:_="" ns3:_="">
    <xsd:import namespace="f799415d-695a-4815-bd71-e216a568b99c"/>
    <xsd:import namespace="698a1803-52f3-4d4f-bff9-093c0d5dc2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9415d-695a-4815-bd71-e216a568b9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0fdfe7a-b997-4e3a-99a3-6274e57800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a1803-52f3-4d4f-bff9-093c0d5dc28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0198f83-c038-448f-a28e-b8faf4838776}" ma:internalName="TaxCatchAll" ma:showField="CatchAllData" ma:web="698a1803-52f3-4d4f-bff9-093c0d5dc2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99415d-695a-4815-bd71-e216a568b99c">
      <Terms xmlns="http://schemas.microsoft.com/office/infopath/2007/PartnerControls"/>
    </lcf76f155ced4ddcb4097134ff3c332f>
    <TaxCatchAll xmlns="698a1803-52f3-4d4f-bff9-093c0d5dc281" xsi:nil="true"/>
  </documentManagement>
</p:properties>
</file>

<file path=customXml/itemProps1.xml><?xml version="1.0" encoding="utf-8"?>
<ds:datastoreItem xmlns:ds="http://schemas.openxmlformats.org/officeDocument/2006/customXml" ds:itemID="{6C1BC126-6174-4D31-93EF-A5B3CACA8558}"/>
</file>

<file path=customXml/itemProps2.xml><?xml version="1.0" encoding="utf-8"?>
<ds:datastoreItem xmlns:ds="http://schemas.openxmlformats.org/officeDocument/2006/customXml" ds:itemID="{B7F27D27-4050-4202-9998-1B6DD6DC3AAB}"/>
</file>

<file path=customXml/itemProps3.xml><?xml version="1.0" encoding="utf-8"?>
<ds:datastoreItem xmlns:ds="http://schemas.openxmlformats.org/officeDocument/2006/customXml" ds:itemID="{920556C8-3AB5-4790-8E39-BC51736C70F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</Words>
  <Application>Microsoft Office PowerPoint</Application>
  <PresentationFormat>Breitbild</PresentationFormat>
  <Paragraphs>60</Paragraphs>
  <Slides>17</Slides>
  <Notes>0</Notes>
  <HiddenSlides>10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1_Office</vt:lpstr>
      <vt:lpstr>Lernstrecke 2: Geld und Finanzinstrumente</vt:lpstr>
      <vt:lpstr>Einstieg 2</vt:lpstr>
      <vt:lpstr>Beobachtungskriterien für Feedback</vt:lpstr>
      <vt:lpstr>Einstieg 3</vt:lpstr>
      <vt:lpstr>Arbeitsauftrag</vt:lpstr>
      <vt:lpstr>Beobachtungskriterien für Feedback</vt:lpstr>
      <vt:lpstr>Finanz-Memo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Degasperi, Tatjana</cp:lastModifiedBy>
  <cp:revision>1</cp:revision>
  <dcterms:created xsi:type="dcterms:W3CDTF">2025-07-08T12:46:10Z</dcterms:created>
  <dcterms:modified xsi:type="dcterms:W3CDTF">2025-07-08T12:46:16Z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0x010100595324AF558A4644A44B7A3BBA3F768F</vt:lpwstr>
  </property>
</Properties>
</file>